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D779F-0516-F659-A8ED-E41AD747AD28}" v="1967" dt="2024-04-25T07:53:07.088"/>
    <p1510:client id="{419184A4-F3F8-83A3-A23F-DBDC4C4ACB39}" v="42" dt="2024-04-25T05:54:38.005"/>
    <p1510:client id="{581DECC7-F49C-5345-53C1-FC70C6135DA6}" v="11" dt="2024-04-25T07:59:29.387"/>
    <p1510:client id="{5B3CFFA3-4BAD-98E7-BBC4-32E73065FDCC}" v="739" dt="2024-04-25T08:15:35.960"/>
    <p1510:client id="{8CB6F5DF-45DC-550B-36F4-F6FB8419960A}" v="195" dt="2024-04-25T07:57:32.050"/>
    <p1510:client id="{9BF78AD4-2D41-2956-98C0-4872FA8A6E30}" v="1" dt="2024-04-25T07:57:44.383"/>
    <p1510:client id="{A1F71809-44CE-8541-148C-79B4857D3557}" v="29" dt="2024-04-25T17:14:56.772"/>
    <p1510:client id="{A96C1E77-1CF9-03A0-4A1F-694650A5F9B7}" v="4" dt="2024-04-25T16:17:46.932"/>
    <p1510:client id="{FED0400F-A37F-A066-AF5A-6D6A02646044}" v="315" dt="2024-04-25T08:54:47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z, Hector O" userId="S::hodiaz@miners.utep.edu::600bd89c-0005-47a6-a86a-780b6385609f" providerId="AD" clId="Web-{A96C1E77-1CF9-03A0-4A1F-694650A5F9B7}"/>
    <pc:docChg chg="modSld">
      <pc:chgData name="Diaz, Hector O" userId="S::hodiaz@miners.utep.edu::600bd89c-0005-47a6-a86a-780b6385609f" providerId="AD" clId="Web-{A96C1E77-1CF9-03A0-4A1F-694650A5F9B7}" dt="2024-04-25T16:17:46.932" v="3" actId="1076"/>
      <pc:docMkLst>
        <pc:docMk/>
      </pc:docMkLst>
      <pc:sldChg chg="modSp">
        <pc:chgData name="Diaz, Hector O" userId="S::hodiaz@miners.utep.edu::600bd89c-0005-47a6-a86a-780b6385609f" providerId="AD" clId="Web-{A96C1E77-1CF9-03A0-4A1F-694650A5F9B7}" dt="2024-04-25T16:17:46.932" v="3" actId="1076"/>
        <pc:sldMkLst>
          <pc:docMk/>
          <pc:sldMk cId="3486811879" sldId="263"/>
        </pc:sldMkLst>
        <pc:spChg chg="mod">
          <ac:chgData name="Diaz, Hector O" userId="S::hodiaz@miners.utep.edu::600bd89c-0005-47a6-a86a-780b6385609f" providerId="AD" clId="Web-{A96C1E77-1CF9-03A0-4A1F-694650A5F9B7}" dt="2024-04-25T16:17:46.932" v="3" actId="1076"/>
          <ac:spMkLst>
            <pc:docMk/>
            <pc:sldMk cId="3486811879" sldId="263"/>
            <ac:spMk id="3" creationId="{59E332F0-2560-265D-BA02-32C50B4BB19C}"/>
          </ac:spMkLst>
        </pc:spChg>
      </pc:sldChg>
    </pc:docChg>
  </pc:docChgLst>
  <pc:docChgLst>
    <pc:chgData name="San Miguel, Jose A" userId="S::jasanmiguel@miners.utep.edu::3feac56a-1b62-487c-bd07-b1fee193317b" providerId="AD" clId="Web-{8CB6F5DF-45DC-550B-36F4-F6FB8419960A}"/>
    <pc:docChg chg="modSld">
      <pc:chgData name="San Miguel, Jose A" userId="S::jasanmiguel@miners.utep.edu::3feac56a-1b62-487c-bd07-b1fee193317b" providerId="AD" clId="Web-{8CB6F5DF-45DC-550B-36F4-F6FB8419960A}" dt="2024-04-25T07:57:32.050" v="190" actId="20577"/>
      <pc:docMkLst>
        <pc:docMk/>
      </pc:docMkLst>
      <pc:sldChg chg="addSp delSp modSp">
        <pc:chgData name="San Miguel, Jose A" userId="S::jasanmiguel@miners.utep.edu::3feac56a-1b62-487c-bd07-b1fee193317b" providerId="AD" clId="Web-{8CB6F5DF-45DC-550B-36F4-F6FB8419960A}" dt="2024-04-25T07:54:30.793" v="5" actId="20577"/>
        <pc:sldMkLst>
          <pc:docMk/>
          <pc:sldMk cId="3486811879" sldId="263"/>
        </pc:sldMkLst>
        <pc:spChg chg="mod">
          <ac:chgData name="San Miguel, Jose A" userId="S::jasanmiguel@miners.utep.edu::3feac56a-1b62-487c-bd07-b1fee193317b" providerId="AD" clId="Web-{8CB6F5DF-45DC-550B-36F4-F6FB8419960A}" dt="2024-04-25T07:54:19.637" v="2"/>
          <ac:spMkLst>
            <pc:docMk/>
            <pc:sldMk cId="3486811879" sldId="263"/>
            <ac:spMk id="2" creationId="{7DC06C6F-2F73-C7C4-6DF0-E72DCE3EFB64}"/>
          </ac:spMkLst>
        </pc:spChg>
        <pc:spChg chg="mod">
          <ac:chgData name="San Miguel, Jose A" userId="S::jasanmiguel@miners.utep.edu::3feac56a-1b62-487c-bd07-b1fee193317b" providerId="AD" clId="Web-{8CB6F5DF-45DC-550B-36F4-F6FB8419960A}" dt="2024-04-25T07:54:30.793" v="5" actId="20577"/>
          <ac:spMkLst>
            <pc:docMk/>
            <pc:sldMk cId="3486811879" sldId="263"/>
            <ac:spMk id="3" creationId="{59E332F0-2560-265D-BA02-32C50B4BB19C}"/>
          </ac:spMkLst>
        </pc:spChg>
        <pc:spChg chg="del">
          <ac:chgData name="San Miguel, Jose A" userId="S::jasanmiguel@miners.utep.edu::3feac56a-1b62-487c-bd07-b1fee193317b" providerId="AD" clId="Web-{8CB6F5DF-45DC-550B-36F4-F6FB8419960A}" dt="2024-04-25T07:54:19.637" v="2"/>
          <ac:spMkLst>
            <pc:docMk/>
            <pc:sldMk cId="3486811879" sldId="263"/>
            <ac:spMk id="32" creationId="{C868C70C-E5C4-CD47-888C-FCB3373B6D38}"/>
          </ac:spMkLst>
        </pc:spChg>
        <pc:spChg chg="del">
          <ac:chgData name="San Miguel, Jose A" userId="S::jasanmiguel@miners.utep.edu::3feac56a-1b62-487c-bd07-b1fee193317b" providerId="AD" clId="Web-{8CB6F5DF-45DC-550B-36F4-F6FB8419960A}" dt="2024-04-25T07:54:19.637" v="2"/>
          <ac:spMkLst>
            <pc:docMk/>
            <pc:sldMk cId="3486811879" sldId="263"/>
            <ac:spMk id="33" creationId="{D8C68F39-5E8A-844C-A8FD-394F253C1E5F}"/>
          </ac:spMkLst>
        </pc:spChg>
        <pc:spChg chg="del">
          <ac:chgData name="San Miguel, Jose A" userId="S::jasanmiguel@miners.utep.edu::3feac56a-1b62-487c-bd07-b1fee193317b" providerId="AD" clId="Web-{8CB6F5DF-45DC-550B-36F4-F6FB8419960A}" dt="2024-04-25T07:54:19.637" v="2"/>
          <ac:spMkLst>
            <pc:docMk/>
            <pc:sldMk cId="3486811879" sldId="263"/>
            <ac:spMk id="34" creationId="{BC583CEB-AC2B-2640-94F6-5958E6BC5BAB}"/>
          </ac:spMkLst>
        </pc:spChg>
        <pc:spChg chg="add">
          <ac:chgData name="San Miguel, Jose A" userId="S::jasanmiguel@miners.utep.edu::3feac56a-1b62-487c-bd07-b1fee193317b" providerId="AD" clId="Web-{8CB6F5DF-45DC-550B-36F4-F6FB8419960A}" dt="2024-04-25T07:54:19.637" v="2"/>
          <ac:spMkLst>
            <pc:docMk/>
            <pc:sldMk cId="3486811879" sldId="263"/>
            <ac:spMk id="39" creationId="{C868C70C-E5C4-CD47-888C-FCB3373B6D38}"/>
          </ac:spMkLst>
        </pc:spChg>
        <pc:spChg chg="add">
          <ac:chgData name="San Miguel, Jose A" userId="S::jasanmiguel@miners.utep.edu::3feac56a-1b62-487c-bd07-b1fee193317b" providerId="AD" clId="Web-{8CB6F5DF-45DC-550B-36F4-F6FB8419960A}" dt="2024-04-25T07:54:19.637" v="2"/>
          <ac:spMkLst>
            <pc:docMk/>
            <pc:sldMk cId="3486811879" sldId="263"/>
            <ac:spMk id="41" creationId="{07D40D60-A371-3746-AE79-A8A0DA64CDAF}"/>
          </ac:spMkLst>
        </pc:spChg>
        <pc:spChg chg="add">
          <ac:chgData name="San Miguel, Jose A" userId="S::jasanmiguel@miners.utep.edu::3feac56a-1b62-487c-bd07-b1fee193317b" providerId="AD" clId="Web-{8CB6F5DF-45DC-550B-36F4-F6FB8419960A}" dt="2024-04-25T07:54:19.637" v="2"/>
          <ac:spMkLst>
            <pc:docMk/>
            <pc:sldMk cId="3486811879" sldId="263"/>
            <ac:spMk id="43" creationId="{525EC29A-9786-924D-875A-91FAF9B12697}"/>
          </ac:spMkLst>
        </pc:spChg>
        <pc:picChg chg="mod">
          <ac:chgData name="San Miguel, Jose A" userId="S::jasanmiguel@miners.utep.edu::3feac56a-1b62-487c-bd07-b1fee193317b" providerId="AD" clId="Web-{8CB6F5DF-45DC-550B-36F4-F6FB8419960A}" dt="2024-04-25T07:54:19.637" v="2"/>
          <ac:picMkLst>
            <pc:docMk/>
            <pc:sldMk cId="3486811879" sldId="263"/>
            <ac:picMk id="4" creationId="{67CF4E40-59B0-E6BC-49AC-8995C9E605CD}"/>
          </ac:picMkLst>
        </pc:picChg>
        <pc:picChg chg="mod ord">
          <ac:chgData name="San Miguel, Jose A" userId="S::jasanmiguel@miners.utep.edu::3feac56a-1b62-487c-bd07-b1fee193317b" providerId="AD" clId="Web-{8CB6F5DF-45DC-550B-36F4-F6FB8419960A}" dt="2024-04-25T07:54:19.637" v="2"/>
          <ac:picMkLst>
            <pc:docMk/>
            <pc:sldMk cId="3486811879" sldId="263"/>
            <ac:picMk id="5" creationId="{8BEFDFA0-7370-B0FA-39A9-E8A9AD92F866}"/>
          </ac:picMkLst>
        </pc:picChg>
        <pc:picChg chg="add del mod">
          <ac:chgData name="San Miguel, Jose A" userId="S::jasanmiguel@miners.utep.edu::3feac56a-1b62-487c-bd07-b1fee193317b" providerId="AD" clId="Web-{8CB6F5DF-45DC-550B-36F4-F6FB8419960A}" dt="2024-04-25T07:54:04.339" v="1"/>
          <ac:picMkLst>
            <pc:docMk/>
            <pc:sldMk cId="3486811879" sldId="263"/>
            <ac:picMk id="6" creationId="{8831269C-5180-C503-9221-A470B0C956E2}"/>
          </ac:picMkLst>
        </pc:picChg>
      </pc:sldChg>
      <pc:sldChg chg="modSp">
        <pc:chgData name="San Miguel, Jose A" userId="S::jasanmiguel@miners.utep.edu::3feac56a-1b62-487c-bd07-b1fee193317b" providerId="AD" clId="Web-{8CB6F5DF-45DC-550B-36F4-F6FB8419960A}" dt="2024-04-25T07:57:32.050" v="190" actId="20577"/>
        <pc:sldMkLst>
          <pc:docMk/>
          <pc:sldMk cId="4038114244" sldId="264"/>
        </pc:sldMkLst>
        <pc:spChg chg="mod">
          <ac:chgData name="San Miguel, Jose A" userId="S::jasanmiguel@miners.utep.edu::3feac56a-1b62-487c-bd07-b1fee193317b" providerId="AD" clId="Web-{8CB6F5DF-45DC-550B-36F4-F6FB8419960A}" dt="2024-04-25T07:56:37.673" v="105" actId="20577"/>
          <ac:spMkLst>
            <pc:docMk/>
            <pc:sldMk cId="4038114244" sldId="264"/>
            <ac:spMk id="2" creationId="{B3D535F4-F9C4-1FBD-6CC1-6982C8C2B73C}"/>
          </ac:spMkLst>
        </pc:spChg>
        <pc:spChg chg="mod">
          <ac:chgData name="San Miguel, Jose A" userId="S::jasanmiguel@miners.utep.edu::3feac56a-1b62-487c-bd07-b1fee193317b" providerId="AD" clId="Web-{8CB6F5DF-45DC-550B-36F4-F6FB8419960A}" dt="2024-04-25T07:57:32.050" v="190" actId="20577"/>
          <ac:spMkLst>
            <pc:docMk/>
            <pc:sldMk cId="4038114244" sldId="264"/>
            <ac:spMk id="3" creationId="{D191D001-4065-3555-92F6-8BBEB60B1680}"/>
          </ac:spMkLst>
        </pc:spChg>
      </pc:sldChg>
    </pc:docChg>
  </pc:docChgLst>
  <pc:docChgLst>
    <pc:chgData name="Remes, Fernando H" userId="S::fhremes@miners.utep.edu::4535fabb-245d-4b1f-9238-4e44c100f8db" providerId="AD" clId="Web-{FED0400F-A37F-A066-AF5A-6D6A02646044}"/>
    <pc:docChg chg="addSld delSld modSld">
      <pc:chgData name="Remes, Fernando H" userId="S::fhremes@miners.utep.edu::4535fabb-245d-4b1f-9238-4e44c100f8db" providerId="AD" clId="Web-{FED0400F-A37F-A066-AF5A-6D6A02646044}" dt="2024-04-25T08:54:47.849" v="300" actId="20577"/>
      <pc:docMkLst>
        <pc:docMk/>
      </pc:docMkLst>
      <pc:sldChg chg="addSp delSp modSp">
        <pc:chgData name="Remes, Fernando H" userId="S::fhremes@miners.utep.edu::4535fabb-245d-4b1f-9238-4e44c100f8db" providerId="AD" clId="Web-{FED0400F-A37F-A066-AF5A-6D6A02646044}" dt="2024-04-25T08:50:03.885" v="96" actId="1076"/>
        <pc:sldMkLst>
          <pc:docMk/>
          <pc:sldMk cId="1990662448" sldId="266"/>
        </pc:sldMkLst>
        <pc:spChg chg="mod">
          <ac:chgData name="Remes, Fernando H" userId="S::fhremes@miners.utep.edu::4535fabb-245d-4b1f-9238-4e44c100f8db" providerId="AD" clId="Web-{FED0400F-A37F-A066-AF5A-6D6A02646044}" dt="2024-04-25T08:48:18.349" v="61" actId="20577"/>
          <ac:spMkLst>
            <pc:docMk/>
            <pc:sldMk cId="1990662448" sldId="266"/>
            <ac:spMk id="3" creationId="{A3E7E0AA-AAE7-D0F5-E9FB-4331981B7DD1}"/>
          </ac:spMkLst>
        </pc:spChg>
        <pc:spChg chg="mod">
          <ac:chgData name="Remes, Fernando H" userId="S::fhremes@miners.utep.edu::4535fabb-245d-4b1f-9238-4e44c100f8db" providerId="AD" clId="Web-{FED0400F-A37F-A066-AF5A-6D6A02646044}" dt="2024-04-25T08:49:56.353" v="95" actId="1076"/>
          <ac:spMkLst>
            <pc:docMk/>
            <pc:sldMk cId="1990662448" sldId="266"/>
            <ac:spMk id="5" creationId="{0100A34D-4D45-15C7-1A04-DAD3ED21A7CC}"/>
          </ac:spMkLst>
        </pc:spChg>
        <pc:spChg chg="add del mod">
          <ac:chgData name="Remes, Fernando H" userId="S::fhremes@miners.utep.edu::4535fabb-245d-4b1f-9238-4e44c100f8db" providerId="AD" clId="Web-{FED0400F-A37F-A066-AF5A-6D6A02646044}" dt="2024-04-25T08:45:22.779" v="29"/>
          <ac:spMkLst>
            <pc:docMk/>
            <pc:sldMk cId="1990662448" sldId="266"/>
            <ac:spMk id="6" creationId="{3CA94432-5358-7F42-1E8C-D3EB9FA6724F}"/>
          </ac:spMkLst>
        </pc:spChg>
        <pc:spChg chg="add mod">
          <ac:chgData name="Remes, Fernando H" userId="S::fhremes@miners.utep.edu::4535fabb-245d-4b1f-9238-4e44c100f8db" providerId="AD" clId="Web-{FED0400F-A37F-A066-AF5A-6D6A02646044}" dt="2024-04-25T08:50:03.885" v="96" actId="1076"/>
          <ac:spMkLst>
            <pc:docMk/>
            <pc:sldMk cId="1990662448" sldId="266"/>
            <ac:spMk id="10" creationId="{D7DFA7D6-D790-B260-036E-2569873F8CD1}"/>
          </ac:spMkLst>
        </pc:spChg>
        <pc:picChg chg="mod">
          <ac:chgData name="Remes, Fernando H" userId="S::fhremes@miners.utep.edu::4535fabb-245d-4b1f-9238-4e44c100f8db" providerId="AD" clId="Web-{FED0400F-A37F-A066-AF5A-6D6A02646044}" dt="2024-04-25T08:47:18.237" v="58" actId="1076"/>
          <ac:picMkLst>
            <pc:docMk/>
            <pc:sldMk cId="1990662448" sldId="266"/>
            <ac:picMk id="7" creationId="{56063B1A-D3DE-D33E-542E-BA1F7E9EBC4F}"/>
          </ac:picMkLst>
        </pc:picChg>
        <pc:picChg chg="del">
          <ac:chgData name="Remes, Fernando H" userId="S::fhremes@miners.utep.edu::4535fabb-245d-4b1f-9238-4e44c100f8db" providerId="AD" clId="Web-{FED0400F-A37F-A066-AF5A-6D6A02646044}" dt="2024-04-25T08:44:40.415" v="0"/>
          <ac:picMkLst>
            <pc:docMk/>
            <pc:sldMk cId="1990662448" sldId="266"/>
            <ac:picMk id="8" creationId="{0E24F328-ECDD-481D-92C7-0252D2CD2717}"/>
          </ac:picMkLst>
        </pc:picChg>
        <pc:picChg chg="add mod ord">
          <ac:chgData name="Remes, Fernando H" userId="S::fhremes@miners.utep.edu::4535fabb-245d-4b1f-9238-4e44c100f8db" providerId="AD" clId="Web-{FED0400F-A37F-A066-AF5A-6D6A02646044}" dt="2024-04-25T08:47:15.940" v="57" actId="1076"/>
          <ac:picMkLst>
            <pc:docMk/>
            <pc:sldMk cId="1990662448" sldId="266"/>
            <ac:picMk id="9" creationId="{D0973B18-11C6-1F2A-2E8B-A30E6A032DAD}"/>
          </ac:picMkLst>
        </pc:picChg>
      </pc:sldChg>
      <pc:sldChg chg="modSp new del">
        <pc:chgData name="Remes, Fernando H" userId="S::fhremes@miners.utep.edu::4535fabb-245d-4b1f-9238-4e44c100f8db" providerId="AD" clId="Web-{FED0400F-A37F-A066-AF5A-6D6A02646044}" dt="2024-04-25T08:50:37.480" v="106"/>
        <pc:sldMkLst>
          <pc:docMk/>
          <pc:sldMk cId="1333807256" sldId="267"/>
        </pc:sldMkLst>
        <pc:spChg chg="mod">
          <ac:chgData name="Remes, Fernando H" userId="S::fhremes@miners.utep.edu::4535fabb-245d-4b1f-9238-4e44c100f8db" providerId="AD" clId="Web-{FED0400F-A37F-A066-AF5A-6D6A02646044}" dt="2024-04-25T08:50:33.261" v="104" actId="20577"/>
          <ac:spMkLst>
            <pc:docMk/>
            <pc:sldMk cId="1333807256" sldId="267"/>
            <ac:spMk id="2" creationId="{38927E75-545E-3762-90D1-9436EC3B80A2}"/>
          </ac:spMkLst>
        </pc:spChg>
      </pc:sldChg>
      <pc:sldChg chg="addSp delSp modSp new mod setBg">
        <pc:chgData name="Remes, Fernando H" userId="S::fhremes@miners.utep.edu::4535fabb-245d-4b1f-9238-4e44c100f8db" providerId="AD" clId="Web-{FED0400F-A37F-A066-AF5A-6D6A02646044}" dt="2024-04-25T08:54:47.849" v="300" actId="20577"/>
        <pc:sldMkLst>
          <pc:docMk/>
          <pc:sldMk cId="4263397188" sldId="268"/>
        </pc:sldMkLst>
        <pc:spChg chg="mod">
          <ac:chgData name="Remes, Fernando H" userId="S::fhremes@miners.utep.edu::4535fabb-245d-4b1f-9238-4e44c100f8db" providerId="AD" clId="Web-{FED0400F-A37F-A066-AF5A-6D6A02646044}" dt="2024-04-25T08:52:39.391" v="141" actId="1076"/>
          <ac:spMkLst>
            <pc:docMk/>
            <pc:sldMk cId="4263397188" sldId="268"/>
            <ac:spMk id="2" creationId="{CC6EF6A8-52C8-3584-807D-0E2DDB588AAD}"/>
          </ac:spMkLst>
        </pc:spChg>
        <pc:spChg chg="mod">
          <ac:chgData name="Remes, Fernando H" userId="S::fhremes@miners.utep.edu::4535fabb-245d-4b1f-9238-4e44c100f8db" providerId="AD" clId="Web-{FED0400F-A37F-A066-AF5A-6D6A02646044}" dt="2024-04-25T08:54:47.849" v="300" actId="20577"/>
          <ac:spMkLst>
            <pc:docMk/>
            <pc:sldMk cId="4263397188" sldId="268"/>
            <ac:spMk id="3" creationId="{A8323A2A-88B9-F6DF-4183-B01C227B3BDD}"/>
          </ac:spMkLst>
        </pc:spChg>
        <pc:spChg chg="add del">
          <ac:chgData name="Remes, Fernando H" userId="S::fhremes@miners.utep.edu::4535fabb-245d-4b1f-9238-4e44c100f8db" providerId="AD" clId="Web-{FED0400F-A37F-A066-AF5A-6D6A02646044}" dt="2024-04-25T08:51:32.013" v="129"/>
          <ac:spMkLst>
            <pc:docMk/>
            <pc:sldMk cId="4263397188" sldId="268"/>
            <ac:spMk id="9" creationId="{C868C70C-E5C4-CD47-888C-FCB3373B6D38}"/>
          </ac:spMkLst>
        </pc:spChg>
        <pc:spChg chg="add del">
          <ac:chgData name="Remes, Fernando H" userId="S::fhremes@miners.utep.edu::4535fabb-245d-4b1f-9238-4e44c100f8db" providerId="AD" clId="Web-{FED0400F-A37F-A066-AF5A-6D6A02646044}" dt="2024-04-25T08:51:32.013" v="129"/>
          <ac:spMkLst>
            <pc:docMk/>
            <pc:sldMk cId="4263397188" sldId="268"/>
            <ac:spMk id="11" creationId="{F7C9FD24-3092-E04F-925D-C1183BF54C06}"/>
          </ac:spMkLst>
        </pc:spChg>
        <pc:spChg chg="add del">
          <ac:chgData name="Remes, Fernando H" userId="S::fhremes@miners.utep.edu::4535fabb-245d-4b1f-9238-4e44c100f8db" providerId="AD" clId="Web-{FED0400F-A37F-A066-AF5A-6D6A02646044}" dt="2024-04-25T08:51:32.013" v="129"/>
          <ac:spMkLst>
            <pc:docMk/>
            <pc:sldMk cId="4263397188" sldId="268"/>
            <ac:spMk id="13" creationId="{D8C68F39-5E8A-844C-A8FD-394F253C1E5F}"/>
          </ac:spMkLst>
        </pc:spChg>
        <pc:spChg chg="add del">
          <ac:chgData name="Remes, Fernando H" userId="S::fhremes@miners.utep.edu::4535fabb-245d-4b1f-9238-4e44c100f8db" providerId="AD" clId="Web-{FED0400F-A37F-A066-AF5A-6D6A02646044}" dt="2024-04-25T08:51:32.013" v="129"/>
          <ac:spMkLst>
            <pc:docMk/>
            <pc:sldMk cId="4263397188" sldId="268"/>
            <ac:spMk id="15" creationId="{BC583CEB-AC2B-2640-94F6-5958E6BC5BAB}"/>
          </ac:spMkLst>
        </pc:spChg>
        <pc:spChg chg="add">
          <ac:chgData name="Remes, Fernando H" userId="S::fhremes@miners.utep.edu::4535fabb-245d-4b1f-9238-4e44c100f8db" providerId="AD" clId="Web-{FED0400F-A37F-A066-AF5A-6D6A02646044}" dt="2024-04-25T08:51:32.029" v="130"/>
          <ac:spMkLst>
            <pc:docMk/>
            <pc:sldMk cId="4263397188" sldId="268"/>
            <ac:spMk id="17" creationId="{C868C70C-E5C4-CD47-888C-FCB3373B6D38}"/>
          </ac:spMkLst>
        </pc:spChg>
        <pc:spChg chg="add">
          <ac:chgData name="Remes, Fernando H" userId="S::fhremes@miners.utep.edu::4535fabb-245d-4b1f-9238-4e44c100f8db" providerId="AD" clId="Web-{FED0400F-A37F-A066-AF5A-6D6A02646044}" dt="2024-04-25T08:51:32.029" v="130"/>
          <ac:spMkLst>
            <pc:docMk/>
            <pc:sldMk cId="4263397188" sldId="268"/>
            <ac:spMk id="18" creationId="{07D40D60-A371-3746-AE79-A8A0DA64CDAF}"/>
          </ac:spMkLst>
        </pc:spChg>
        <pc:spChg chg="add">
          <ac:chgData name="Remes, Fernando H" userId="S::fhremes@miners.utep.edu::4535fabb-245d-4b1f-9238-4e44c100f8db" providerId="AD" clId="Web-{FED0400F-A37F-A066-AF5A-6D6A02646044}" dt="2024-04-25T08:51:32.029" v="130"/>
          <ac:spMkLst>
            <pc:docMk/>
            <pc:sldMk cId="4263397188" sldId="268"/>
            <ac:spMk id="19" creationId="{525EC29A-9786-924D-875A-91FAF9B12697}"/>
          </ac:spMkLst>
        </pc:spChg>
        <pc:picChg chg="add mod ord">
          <ac:chgData name="Remes, Fernando H" userId="S::fhremes@miners.utep.edu::4535fabb-245d-4b1f-9238-4e44c100f8db" providerId="AD" clId="Web-{FED0400F-A37F-A066-AF5A-6D6A02646044}" dt="2024-04-25T08:51:32.029" v="130"/>
          <ac:picMkLst>
            <pc:docMk/>
            <pc:sldMk cId="4263397188" sldId="268"/>
            <ac:picMk id="4" creationId="{4654CF2F-B98D-60CA-ACCD-0B07A70A0DF4}"/>
          </ac:picMkLst>
        </pc:picChg>
      </pc:sldChg>
    </pc:docChg>
  </pc:docChgLst>
  <pc:docChgLst>
    <pc:chgData name="San Miguel, Jose A" userId="S::jasanmiguel@miners.utep.edu::3feac56a-1b62-487c-bd07-b1fee193317b" providerId="AD" clId="Web-{273D779F-0516-F659-A8ED-E41AD747AD28}"/>
    <pc:docChg chg="addSld delSld modSld">
      <pc:chgData name="San Miguel, Jose A" userId="S::jasanmiguel@miners.utep.edu::3feac56a-1b62-487c-bd07-b1fee193317b" providerId="AD" clId="Web-{273D779F-0516-F659-A8ED-E41AD747AD28}" dt="2024-04-25T07:53:24.698" v="1990"/>
      <pc:docMkLst>
        <pc:docMk/>
      </pc:docMkLst>
      <pc:sldChg chg="modSp">
        <pc:chgData name="San Miguel, Jose A" userId="S::jasanmiguel@miners.utep.edu::3feac56a-1b62-487c-bd07-b1fee193317b" providerId="AD" clId="Web-{273D779F-0516-F659-A8ED-E41AD747AD28}" dt="2024-04-25T07:22:08.303" v="301" actId="20577"/>
        <pc:sldMkLst>
          <pc:docMk/>
          <pc:sldMk cId="109857222" sldId="256"/>
        </pc:sldMkLst>
        <pc:spChg chg="mod">
          <ac:chgData name="San Miguel, Jose A" userId="S::jasanmiguel@miners.utep.edu::3feac56a-1b62-487c-bd07-b1fee193317b" providerId="AD" clId="Web-{273D779F-0516-F659-A8ED-E41AD747AD28}" dt="2024-04-25T07:22:08.303" v="301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modSp mod setBg">
        <pc:chgData name="San Miguel, Jose A" userId="S::jasanmiguel@miners.utep.edu::3feac56a-1b62-487c-bd07-b1fee193317b" providerId="AD" clId="Web-{273D779F-0516-F659-A8ED-E41AD747AD28}" dt="2024-04-25T07:17:35.342" v="152" actId="20577"/>
        <pc:sldMkLst>
          <pc:docMk/>
          <pc:sldMk cId="2774418270" sldId="257"/>
        </pc:sldMkLst>
        <pc:spChg chg="mod">
          <ac:chgData name="San Miguel, Jose A" userId="S::jasanmiguel@miners.utep.edu::3feac56a-1b62-487c-bd07-b1fee193317b" providerId="AD" clId="Web-{273D779F-0516-F659-A8ED-E41AD747AD28}" dt="2024-04-25T07:17:35.342" v="152" actId="20577"/>
          <ac:spMkLst>
            <pc:docMk/>
            <pc:sldMk cId="2774418270" sldId="257"/>
            <ac:spMk id="2" creationId="{B173137C-6562-B3BD-A446-361404B5CE0B}"/>
          </ac:spMkLst>
        </pc:spChg>
        <pc:spChg chg="mod">
          <ac:chgData name="San Miguel, Jose A" userId="S::jasanmiguel@miners.utep.edu::3feac56a-1b62-487c-bd07-b1fee193317b" providerId="AD" clId="Web-{273D779F-0516-F659-A8ED-E41AD747AD28}" dt="2024-04-25T07:16:56.638" v="134"/>
          <ac:spMkLst>
            <pc:docMk/>
            <pc:sldMk cId="2774418270" sldId="257"/>
            <ac:spMk id="3" creationId="{9D8F4FC2-50AF-FCF2-6D69-69A7D0310759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16:56.638" v="134"/>
          <ac:spMkLst>
            <pc:docMk/>
            <pc:sldMk cId="2774418270" sldId="257"/>
            <ac:spMk id="9" creationId="{C868C70C-E5C4-CD47-888C-FCB3373B6D38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16:56.638" v="134"/>
          <ac:spMkLst>
            <pc:docMk/>
            <pc:sldMk cId="2774418270" sldId="257"/>
            <ac:spMk id="11" creationId="{07D40D60-A371-3746-AE79-A8A0DA64CDAF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16:56.638" v="134"/>
          <ac:spMkLst>
            <pc:docMk/>
            <pc:sldMk cId="2774418270" sldId="257"/>
            <ac:spMk id="13" creationId="{525EC29A-9786-924D-875A-91FAF9B12697}"/>
          </ac:spMkLst>
        </pc:spChg>
        <pc:picChg chg="add mod">
          <ac:chgData name="San Miguel, Jose A" userId="S::jasanmiguel@miners.utep.edu::3feac56a-1b62-487c-bd07-b1fee193317b" providerId="AD" clId="Web-{273D779F-0516-F659-A8ED-E41AD747AD28}" dt="2024-04-25T07:16:56.638" v="134"/>
          <ac:picMkLst>
            <pc:docMk/>
            <pc:sldMk cId="2774418270" sldId="257"/>
            <ac:picMk id="4" creationId="{1CEF25B5-7586-4F62-199A-261C0F831BC2}"/>
          </ac:picMkLst>
        </pc:picChg>
      </pc:sldChg>
      <pc:sldChg chg="modSp del">
        <pc:chgData name="San Miguel, Jose A" userId="S::jasanmiguel@miners.utep.edu::3feac56a-1b62-487c-bd07-b1fee193317b" providerId="AD" clId="Web-{273D779F-0516-F659-A8ED-E41AD747AD28}" dt="2024-04-25T07:18:03.234" v="153"/>
        <pc:sldMkLst>
          <pc:docMk/>
          <pc:sldMk cId="1795341332" sldId="258"/>
        </pc:sldMkLst>
        <pc:spChg chg="mod">
          <ac:chgData name="San Miguel, Jose A" userId="S::jasanmiguel@miners.utep.edu::3feac56a-1b62-487c-bd07-b1fee193317b" providerId="AD" clId="Web-{273D779F-0516-F659-A8ED-E41AD747AD28}" dt="2024-04-25T07:17:31.655" v="149" actId="20577"/>
          <ac:spMkLst>
            <pc:docMk/>
            <pc:sldMk cId="1795341332" sldId="258"/>
            <ac:spMk id="2" creationId="{2B92B6CF-D9CB-63A0-E00D-1C9CB54C1682}"/>
          </ac:spMkLst>
        </pc:spChg>
      </pc:sldChg>
      <pc:sldChg chg="addSp delSp modSp mod setBg">
        <pc:chgData name="San Miguel, Jose A" userId="S::jasanmiguel@miners.utep.edu::3feac56a-1b62-487c-bd07-b1fee193317b" providerId="AD" clId="Web-{273D779F-0516-F659-A8ED-E41AD747AD28}" dt="2024-04-25T07:27:50.956" v="406" actId="1076"/>
        <pc:sldMkLst>
          <pc:docMk/>
          <pc:sldMk cId="1881066490" sldId="259"/>
        </pc:sldMkLst>
        <pc:spChg chg="mod">
          <ac:chgData name="San Miguel, Jose A" userId="S::jasanmiguel@miners.utep.edu::3feac56a-1b62-487c-bd07-b1fee193317b" providerId="AD" clId="Web-{273D779F-0516-F659-A8ED-E41AD747AD28}" dt="2024-04-25T07:27:16.518" v="392"/>
          <ac:spMkLst>
            <pc:docMk/>
            <pc:sldMk cId="1881066490" sldId="259"/>
            <ac:spMk id="2" creationId="{1AAA148B-24AE-A7A7-A057-83988A186F44}"/>
          </ac:spMkLst>
        </pc:spChg>
        <pc:spChg chg="mod">
          <ac:chgData name="San Miguel, Jose A" userId="S::jasanmiguel@miners.utep.edu::3feac56a-1b62-487c-bd07-b1fee193317b" providerId="AD" clId="Web-{273D779F-0516-F659-A8ED-E41AD747AD28}" dt="2024-04-25T07:27:40.503" v="402" actId="20577"/>
          <ac:spMkLst>
            <pc:docMk/>
            <pc:sldMk cId="1881066490" sldId="259"/>
            <ac:spMk id="3" creationId="{4844BEB7-7A69-A9BF-413D-E45971CB3FC2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44.376" v="374"/>
          <ac:spMkLst>
            <pc:docMk/>
            <pc:sldMk cId="1881066490" sldId="259"/>
            <ac:spMk id="9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44.376" v="374"/>
          <ac:spMkLst>
            <pc:docMk/>
            <pc:sldMk cId="1881066490" sldId="259"/>
            <ac:spMk id="11" creationId="{07D40D60-A371-3746-AE79-A8A0DA64CDAF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44.376" v="374"/>
          <ac:spMkLst>
            <pc:docMk/>
            <pc:sldMk cId="1881066490" sldId="259"/>
            <ac:spMk id="13" creationId="{525EC29A-9786-924D-875A-91FAF9B12697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46.939" v="376"/>
          <ac:spMkLst>
            <pc:docMk/>
            <pc:sldMk cId="1881066490" sldId="259"/>
            <ac:spMk id="15" creationId="{BC583CEB-AC2B-2640-94F6-5958E6BC5BAB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46.939" v="376"/>
          <ac:spMkLst>
            <pc:docMk/>
            <pc:sldMk cId="1881066490" sldId="259"/>
            <ac:spMk id="16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46.939" v="376"/>
          <ac:spMkLst>
            <pc:docMk/>
            <pc:sldMk cId="1881066490" sldId="259"/>
            <ac:spMk id="17" creationId="{F7C9FD24-3092-E04F-925D-C1183BF54C06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46.939" v="376"/>
          <ac:spMkLst>
            <pc:docMk/>
            <pc:sldMk cId="1881066490" sldId="259"/>
            <ac:spMk id="18" creationId="{D8C68F39-5E8A-844C-A8FD-394F253C1E5F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56.924" v="378"/>
          <ac:spMkLst>
            <pc:docMk/>
            <pc:sldMk cId="1881066490" sldId="259"/>
            <ac:spMk id="20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56.924" v="378"/>
          <ac:spMkLst>
            <pc:docMk/>
            <pc:sldMk cId="1881066490" sldId="259"/>
            <ac:spMk id="21" creationId="{D8C68F39-5E8A-844C-A8FD-394F253C1E5F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56.924" v="378"/>
          <ac:spMkLst>
            <pc:docMk/>
            <pc:sldMk cId="1881066490" sldId="259"/>
            <ac:spMk id="22" creationId="{BC583CEB-AC2B-2640-94F6-5958E6BC5BAB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57.767" v="380"/>
          <ac:spMkLst>
            <pc:docMk/>
            <pc:sldMk cId="1881066490" sldId="259"/>
            <ac:spMk id="24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57.767" v="380"/>
          <ac:spMkLst>
            <pc:docMk/>
            <pc:sldMk cId="1881066490" sldId="259"/>
            <ac:spMk id="25" creationId="{D8C68F39-5E8A-844C-A8FD-394F253C1E5F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6:57.767" v="380"/>
          <ac:spMkLst>
            <pc:docMk/>
            <pc:sldMk cId="1881066490" sldId="259"/>
            <ac:spMk id="26" creationId="{BC583CEB-AC2B-2640-94F6-5958E6BC5BAB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7:16.518" v="392"/>
          <ac:spMkLst>
            <pc:docMk/>
            <pc:sldMk cId="1881066490" sldId="259"/>
            <ac:spMk id="28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7:16.518" v="392"/>
          <ac:spMkLst>
            <pc:docMk/>
            <pc:sldMk cId="1881066490" sldId="259"/>
            <ac:spMk id="29" creationId="{D8C68F39-5E8A-844C-A8FD-394F253C1E5F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7:16.518" v="392"/>
          <ac:spMkLst>
            <pc:docMk/>
            <pc:sldMk cId="1881066490" sldId="259"/>
            <ac:spMk id="30" creationId="{BC583CEB-AC2B-2640-94F6-5958E6BC5BAB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7:08.549" v="384"/>
          <ac:spMkLst>
            <pc:docMk/>
            <pc:sldMk cId="1881066490" sldId="259"/>
            <ac:spMk id="35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7:08.549" v="384"/>
          <ac:spMkLst>
            <pc:docMk/>
            <pc:sldMk cId="1881066490" sldId="259"/>
            <ac:spMk id="37" creationId="{6DA97320-228E-48F3-BCFA-423F983C8557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7:08.549" v="384"/>
          <ac:spMkLst>
            <pc:docMk/>
            <pc:sldMk cId="1881066490" sldId="259"/>
            <ac:spMk id="39" creationId="{2C9F0975-851A-4FEC-B19A-6EC12C0D540C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7:14.908" v="390"/>
          <ac:spMkLst>
            <pc:docMk/>
            <pc:sldMk cId="1881066490" sldId="259"/>
            <ac:spMk id="41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7:14.908" v="390"/>
          <ac:spMkLst>
            <pc:docMk/>
            <pc:sldMk cId="1881066490" sldId="259"/>
            <ac:spMk id="42" creationId="{D8C68F39-5E8A-844C-A8FD-394F253C1E5F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27:14.908" v="390"/>
          <ac:spMkLst>
            <pc:docMk/>
            <pc:sldMk cId="1881066490" sldId="259"/>
            <ac:spMk id="43" creationId="{BC583CEB-AC2B-2640-94F6-5958E6BC5BAB}"/>
          </ac:spMkLst>
        </pc:spChg>
        <pc:picChg chg="add mod ord">
          <ac:chgData name="San Miguel, Jose A" userId="S::jasanmiguel@miners.utep.edu::3feac56a-1b62-487c-bd07-b1fee193317b" providerId="AD" clId="Web-{273D779F-0516-F659-A8ED-E41AD747AD28}" dt="2024-04-25T07:27:50.956" v="406" actId="1076"/>
          <ac:picMkLst>
            <pc:docMk/>
            <pc:sldMk cId="1881066490" sldId="259"/>
            <ac:picMk id="4" creationId="{537B3A9A-558C-0146-E011-A00A4B804FEE}"/>
          </ac:picMkLst>
        </pc:picChg>
      </pc:sldChg>
      <pc:sldChg chg="addSp modSp new mod setBg">
        <pc:chgData name="San Miguel, Jose A" userId="S::jasanmiguel@miners.utep.edu::3feac56a-1b62-487c-bd07-b1fee193317b" providerId="AD" clId="Web-{273D779F-0516-F659-A8ED-E41AD747AD28}" dt="2024-04-25T07:33:23.189" v="670" actId="20577"/>
        <pc:sldMkLst>
          <pc:docMk/>
          <pc:sldMk cId="2820630365" sldId="260"/>
        </pc:sldMkLst>
        <pc:spChg chg="mod">
          <ac:chgData name="San Miguel, Jose A" userId="S::jasanmiguel@miners.utep.edu::3feac56a-1b62-487c-bd07-b1fee193317b" providerId="AD" clId="Web-{273D779F-0516-F659-A8ED-E41AD747AD28}" dt="2024-04-25T07:32:05.281" v="565"/>
          <ac:spMkLst>
            <pc:docMk/>
            <pc:sldMk cId="2820630365" sldId="260"/>
            <ac:spMk id="2" creationId="{63F87D19-6210-80D0-2895-0774F1933402}"/>
          </ac:spMkLst>
        </pc:spChg>
        <pc:spChg chg="mod">
          <ac:chgData name="San Miguel, Jose A" userId="S::jasanmiguel@miners.utep.edu::3feac56a-1b62-487c-bd07-b1fee193317b" providerId="AD" clId="Web-{273D779F-0516-F659-A8ED-E41AD747AD28}" dt="2024-04-25T07:33:23.189" v="670" actId="20577"/>
          <ac:spMkLst>
            <pc:docMk/>
            <pc:sldMk cId="2820630365" sldId="260"/>
            <ac:spMk id="3" creationId="{0D617739-587F-4210-7808-ED8375058AE7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32:05.281" v="565"/>
          <ac:spMkLst>
            <pc:docMk/>
            <pc:sldMk cId="2820630365" sldId="260"/>
            <ac:spMk id="9" creationId="{C868C70C-E5C4-CD47-888C-FCB3373B6D38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32:05.281" v="565"/>
          <ac:spMkLst>
            <pc:docMk/>
            <pc:sldMk cId="2820630365" sldId="260"/>
            <ac:spMk id="11" creationId="{D8C68F39-5E8A-844C-A8FD-394F253C1E5F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32:05.281" v="565"/>
          <ac:spMkLst>
            <pc:docMk/>
            <pc:sldMk cId="2820630365" sldId="260"/>
            <ac:spMk id="13" creationId="{BC583CEB-AC2B-2640-94F6-5958E6BC5BAB}"/>
          </ac:spMkLst>
        </pc:spChg>
        <pc:picChg chg="add mod">
          <ac:chgData name="San Miguel, Jose A" userId="S::jasanmiguel@miners.utep.edu::3feac56a-1b62-487c-bd07-b1fee193317b" providerId="AD" clId="Web-{273D779F-0516-F659-A8ED-E41AD747AD28}" dt="2024-04-25T07:32:05.281" v="565"/>
          <ac:picMkLst>
            <pc:docMk/>
            <pc:sldMk cId="2820630365" sldId="260"/>
            <ac:picMk id="4" creationId="{3627CDFC-82C7-860E-CD43-56A64C0C5686}"/>
          </ac:picMkLst>
        </pc:picChg>
      </pc:sldChg>
      <pc:sldChg chg="addSp delSp modSp new mod setBg">
        <pc:chgData name="San Miguel, Jose A" userId="S::jasanmiguel@miners.utep.edu::3feac56a-1b62-487c-bd07-b1fee193317b" providerId="AD" clId="Web-{273D779F-0516-F659-A8ED-E41AD747AD28}" dt="2024-04-25T07:40:50.051" v="1212" actId="20577"/>
        <pc:sldMkLst>
          <pc:docMk/>
          <pc:sldMk cId="2364280431" sldId="261"/>
        </pc:sldMkLst>
        <pc:spChg chg="mod">
          <ac:chgData name="San Miguel, Jose A" userId="S::jasanmiguel@miners.utep.edu::3feac56a-1b62-487c-bd07-b1fee193317b" providerId="AD" clId="Web-{273D779F-0516-F659-A8ED-E41AD747AD28}" dt="2024-04-25T07:40:50.051" v="1212" actId="20577"/>
          <ac:spMkLst>
            <pc:docMk/>
            <pc:sldMk cId="2364280431" sldId="261"/>
            <ac:spMk id="2" creationId="{1D8F4331-78D6-B288-31E0-FAA55695D4C1}"/>
          </ac:spMkLst>
        </pc:spChg>
        <pc:spChg chg="add del mod">
          <ac:chgData name="San Miguel, Jose A" userId="S::jasanmiguel@miners.utep.edu::3feac56a-1b62-487c-bd07-b1fee193317b" providerId="AD" clId="Web-{273D779F-0516-F659-A8ED-E41AD747AD28}" dt="2024-04-25T07:40:19.769" v="1189"/>
          <ac:spMkLst>
            <pc:docMk/>
            <pc:sldMk cId="2364280431" sldId="261"/>
            <ac:spMk id="3" creationId="{2672E93D-5FA6-3B46-4695-9BCB8DF7AB7B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40:18.128" v="1186"/>
          <ac:spMkLst>
            <pc:docMk/>
            <pc:sldMk cId="2364280431" sldId="261"/>
            <ac:spMk id="12" creationId="{F1F6C2E9-B316-4410-88E5-74F044FC3575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40:18.128" v="1186"/>
          <ac:spMkLst>
            <pc:docMk/>
            <pc:sldMk cId="2364280431" sldId="261"/>
            <ac:spMk id="13" creationId="{23BB7E73-E730-42EA-AACE-D1E323EA547E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40:18.128" v="1186"/>
          <ac:spMkLst>
            <pc:docMk/>
            <pc:sldMk cId="2364280431" sldId="261"/>
            <ac:spMk id="14" creationId="{83D07262-43A6-451F-9B19-77B943C6399D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40:18.128" v="1186"/>
          <ac:spMkLst>
            <pc:docMk/>
            <pc:sldMk cId="2364280431" sldId="261"/>
            <ac:spMk id="15" creationId="{2672E93D-5FA6-3B46-4695-9BCB8DF7AB7B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40:19.769" v="1188"/>
          <ac:spMkLst>
            <pc:docMk/>
            <pc:sldMk cId="2364280431" sldId="261"/>
            <ac:spMk id="17" creationId="{23BB7E73-E730-42EA-AACE-D1E323EA547E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40:19.769" v="1188"/>
          <ac:spMkLst>
            <pc:docMk/>
            <pc:sldMk cId="2364280431" sldId="261"/>
            <ac:spMk id="18" creationId="{F1F6C2E9-B316-4410-88E5-74F044FC3575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40:19.769" v="1188"/>
          <ac:spMkLst>
            <pc:docMk/>
            <pc:sldMk cId="2364280431" sldId="261"/>
            <ac:spMk id="19" creationId="{83D07262-43A6-451F-9B19-77B943C6399D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40:19.769" v="1188"/>
          <ac:spMkLst>
            <pc:docMk/>
            <pc:sldMk cId="2364280431" sldId="261"/>
            <ac:spMk id="20" creationId="{2672E93D-5FA6-3B46-4695-9BCB8DF7AB7B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40:19.769" v="1189"/>
          <ac:spMkLst>
            <pc:docMk/>
            <pc:sldMk cId="2364280431" sldId="261"/>
            <ac:spMk id="22" creationId="{23BB7E73-E730-42EA-AACE-D1E323EA547E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40:19.769" v="1189"/>
          <ac:spMkLst>
            <pc:docMk/>
            <pc:sldMk cId="2364280431" sldId="261"/>
            <ac:spMk id="23" creationId="{F1F6C2E9-B316-4410-88E5-74F044FC3575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40:19.769" v="1189"/>
          <ac:spMkLst>
            <pc:docMk/>
            <pc:sldMk cId="2364280431" sldId="261"/>
            <ac:spMk id="24" creationId="{83D07262-43A6-451F-9B19-77B943C6399D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40:19.769" v="1189"/>
          <ac:spMkLst>
            <pc:docMk/>
            <pc:sldMk cId="2364280431" sldId="261"/>
            <ac:spMk id="25" creationId="{2672E93D-5FA6-3B46-4695-9BCB8DF7AB7B}"/>
          </ac:spMkLst>
        </pc:spChg>
        <pc:graphicFrameChg chg="add del">
          <ac:chgData name="San Miguel, Jose A" userId="S::jasanmiguel@miners.utep.edu::3feac56a-1b62-487c-bd07-b1fee193317b" providerId="AD" clId="Web-{273D779F-0516-F659-A8ED-E41AD747AD28}" dt="2024-04-25T07:39:51.783" v="1180"/>
          <ac:graphicFrameMkLst>
            <pc:docMk/>
            <pc:sldMk cId="2364280431" sldId="261"/>
            <ac:graphicFrameMk id="6" creationId="{092433D1-BA46-769B-C48E-01BA83D2E41B}"/>
          </ac:graphicFrameMkLst>
        </pc:graphicFrameChg>
        <pc:graphicFrameChg chg="add del">
          <ac:chgData name="San Miguel, Jose A" userId="S::jasanmiguel@miners.utep.edu::3feac56a-1b62-487c-bd07-b1fee193317b" providerId="AD" clId="Web-{273D779F-0516-F659-A8ED-E41AD747AD28}" dt="2024-04-25T07:39:52.908" v="1182"/>
          <ac:graphicFrameMkLst>
            <pc:docMk/>
            <pc:sldMk cId="2364280431" sldId="261"/>
            <ac:graphicFrameMk id="8" creationId="{B2517E8D-EB06-B4E5-01A3-2CA50081DD33}"/>
          </ac:graphicFrameMkLst>
        </pc:graphicFrameChg>
        <pc:graphicFrameChg chg="add del">
          <ac:chgData name="San Miguel, Jose A" userId="S::jasanmiguel@miners.utep.edu::3feac56a-1b62-487c-bd07-b1fee193317b" providerId="AD" clId="Web-{273D779F-0516-F659-A8ED-E41AD747AD28}" dt="2024-04-25T07:40:15.300" v="1184"/>
          <ac:graphicFrameMkLst>
            <pc:docMk/>
            <pc:sldMk cId="2364280431" sldId="261"/>
            <ac:graphicFrameMk id="10" creationId="{551989B0-17B1-9B9C-64C0-5EE726D2D4AD}"/>
          </ac:graphicFrameMkLst>
        </pc:graphicFrameChg>
        <pc:picChg chg="add mod">
          <ac:chgData name="San Miguel, Jose A" userId="S::jasanmiguel@miners.utep.edu::3feac56a-1b62-487c-bd07-b1fee193317b" providerId="AD" clId="Web-{273D779F-0516-F659-A8ED-E41AD747AD28}" dt="2024-04-25T07:40:36.082" v="1192" actId="1076"/>
          <ac:picMkLst>
            <pc:docMk/>
            <pc:sldMk cId="2364280431" sldId="261"/>
            <ac:picMk id="4" creationId="{AD5A59CC-6CA4-95DC-3605-E7A7AF18AD01}"/>
          </ac:picMkLst>
        </pc:picChg>
      </pc:sldChg>
      <pc:sldChg chg="addSp modSp new mod setBg">
        <pc:chgData name="San Miguel, Jose A" userId="S::jasanmiguel@miners.utep.edu::3feac56a-1b62-487c-bd07-b1fee193317b" providerId="AD" clId="Web-{273D779F-0516-F659-A8ED-E41AD747AD28}" dt="2024-04-25T07:47:12.234" v="1546" actId="20577"/>
        <pc:sldMkLst>
          <pc:docMk/>
          <pc:sldMk cId="2784538689" sldId="262"/>
        </pc:sldMkLst>
        <pc:spChg chg="mod">
          <ac:chgData name="San Miguel, Jose A" userId="S::jasanmiguel@miners.utep.edu::3feac56a-1b62-487c-bd07-b1fee193317b" providerId="AD" clId="Web-{273D779F-0516-F659-A8ED-E41AD747AD28}" dt="2024-04-25T07:47:12.234" v="1546" actId="20577"/>
          <ac:spMkLst>
            <pc:docMk/>
            <pc:sldMk cId="2784538689" sldId="262"/>
            <ac:spMk id="2" creationId="{34121BFD-E037-628B-8E6C-A2ECB13DBC8A}"/>
          </ac:spMkLst>
        </pc:spChg>
        <pc:spChg chg="mod">
          <ac:chgData name="San Miguel, Jose A" userId="S::jasanmiguel@miners.utep.edu::3feac56a-1b62-487c-bd07-b1fee193317b" providerId="AD" clId="Web-{273D779F-0516-F659-A8ED-E41AD747AD28}" dt="2024-04-25T07:46:27.857" v="1523" actId="20577"/>
          <ac:spMkLst>
            <pc:docMk/>
            <pc:sldMk cId="2784538689" sldId="262"/>
            <ac:spMk id="3" creationId="{7FBD88FB-3842-4999-514F-5D769A4A34F6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45:31.371" v="1504"/>
          <ac:spMkLst>
            <pc:docMk/>
            <pc:sldMk cId="2784538689" sldId="262"/>
            <ac:spMk id="10" creationId="{C868C70C-E5C4-CD47-888C-FCB3373B6D38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45:31.371" v="1504"/>
          <ac:spMkLst>
            <pc:docMk/>
            <pc:sldMk cId="2784538689" sldId="262"/>
            <ac:spMk id="12" creationId="{6DA97320-228E-48F3-BCFA-423F983C8557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45:31.371" v="1504"/>
          <ac:spMkLst>
            <pc:docMk/>
            <pc:sldMk cId="2784538689" sldId="262"/>
            <ac:spMk id="14" creationId="{2C9F0975-851A-4FEC-B19A-6EC12C0D540C}"/>
          </ac:spMkLst>
        </pc:spChg>
        <pc:picChg chg="add mod">
          <ac:chgData name="San Miguel, Jose A" userId="S::jasanmiguel@miners.utep.edu::3feac56a-1b62-487c-bd07-b1fee193317b" providerId="AD" clId="Web-{273D779F-0516-F659-A8ED-E41AD747AD28}" dt="2024-04-25T07:46:10.169" v="1519" actId="1076"/>
          <ac:picMkLst>
            <pc:docMk/>
            <pc:sldMk cId="2784538689" sldId="262"/>
            <ac:picMk id="4" creationId="{7C80EA6A-7324-B513-755C-5FB8E7C5B344}"/>
          </ac:picMkLst>
        </pc:picChg>
        <pc:picChg chg="add mod">
          <ac:chgData name="San Miguel, Jose A" userId="S::jasanmiguel@miners.utep.edu::3feac56a-1b62-487c-bd07-b1fee193317b" providerId="AD" clId="Web-{273D779F-0516-F659-A8ED-E41AD747AD28}" dt="2024-04-25T07:46:03.544" v="1517" actId="1076"/>
          <ac:picMkLst>
            <pc:docMk/>
            <pc:sldMk cId="2784538689" sldId="262"/>
            <ac:picMk id="5" creationId="{BBEB2700-F044-DE49-1648-7512D43D5E8B}"/>
          </ac:picMkLst>
        </pc:picChg>
      </pc:sldChg>
      <pc:sldChg chg="addSp delSp modSp new mod setBg">
        <pc:chgData name="San Miguel, Jose A" userId="S::jasanmiguel@miners.utep.edu::3feac56a-1b62-487c-bd07-b1fee193317b" providerId="AD" clId="Web-{273D779F-0516-F659-A8ED-E41AD747AD28}" dt="2024-04-25T07:53:24.698" v="1990"/>
        <pc:sldMkLst>
          <pc:docMk/>
          <pc:sldMk cId="3486811879" sldId="263"/>
        </pc:sldMkLst>
        <pc:spChg chg="mod">
          <ac:chgData name="San Miguel, Jose A" userId="S::jasanmiguel@miners.utep.edu::3feac56a-1b62-487c-bd07-b1fee193317b" providerId="AD" clId="Web-{273D779F-0516-F659-A8ED-E41AD747AD28}" dt="2024-04-25T07:53:24.698" v="1990"/>
          <ac:spMkLst>
            <pc:docMk/>
            <pc:sldMk cId="3486811879" sldId="263"/>
            <ac:spMk id="2" creationId="{7DC06C6F-2F73-C7C4-6DF0-E72DCE3EFB64}"/>
          </ac:spMkLst>
        </pc:spChg>
        <pc:spChg chg="mod ord">
          <ac:chgData name="San Miguel, Jose A" userId="S::jasanmiguel@miners.utep.edu::3feac56a-1b62-487c-bd07-b1fee193317b" providerId="AD" clId="Web-{273D779F-0516-F659-A8ED-E41AD747AD28}" dt="2024-04-25T07:53:24.698" v="1990"/>
          <ac:spMkLst>
            <pc:docMk/>
            <pc:sldMk cId="3486811879" sldId="263"/>
            <ac:spMk id="3" creationId="{59E332F0-2560-265D-BA02-32C50B4BB19C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18.666" v="1981"/>
          <ac:spMkLst>
            <pc:docMk/>
            <pc:sldMk cId="3486811879" sldId="263"/>
            <ac:spMk id="10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18.666" v="1981"/>
          <ac:spMkLst>
            <pc:docMk/>
            <pc:sldMk cId="3486811879" sldId="263"/>
            <ac:spMk id="12" creationId="{6DA97320-228E-48F3-BCFA-423F983C8557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18.666" v="1981"/>
          <ac:spMkLst>
            <pc:docMk/>
            <pc:sldMk cId="3486811879" sldId="263"/>
            <ac:spMk id="14" creationId="{2C9F0975-851A-4FEC-B19A-6EC12C0D540C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0.166" v="1983"/>
          <ac:spMkLst>
            <pc:docMk/>
            <pc:sldMk cId="3486811879" sldId="263"/>
            <ac:spMk id="16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0.166" v="1983"/>
          <ac:spMkLst>
            <pc:docMk/>
            <pc:sldMk cId="3486811879" sldId="263"/>
            <ac:spMk id="17" creationId="{D8C68F39-5E8A-844C-A8FD-394F253C1E5F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0.166" v="1983"/>
          <ac:spMkLst>
            <pc:docMk/>
            <pc:sldMk cId="3486811879" sldId="263"/>
            <ac:spMk id="18" creationId="{BC583CEB-AC2B-2640-94F6-5958E6BC5BAB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1.323" v="1985"/>
          <ac:spMkLst>
            <pc:docMk/>
            <pc:sldMk cId="3486811879" sldId="263"/>
            <ac:spMk id="20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1.323" v="1985"/>
          <ac:spMkLst>
            <pc:docMk/>
            <pc:sldMk cId="3486811879" sldId="263"/>
            <ac:spMk id="21" creationId="{D8C68F39-5E8A-844C-A8FD-394F253C1E5F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1.323" v="1985"/>
          <ac:spMkLst>
            <pc:docMk/>
            <pc:sldMk cId="3486811879" sldId="263"/>
            <ac:spMk id="22" creationId="{BC583CEB-AC2B-2640-94F6-5958E6BC5BAB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3.323" v="1987"/>
          <ac:spMkLst>
            <pc:docMk/>
            <pc:sldMk cId="3486811879" sldId="263"/>
            <ac:spMk id="24" creationId="{C868C70C-E5C4-CD47-888C-FCB3373B6D38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3.323" v="1987"/>
          <ac:spMkLst>
            <pc:docMk/>
            <pc:sldMk cId="3486811879" sldId="263"/>
            <ac:spMk id="25" creationId="{6DA97320-228E-48F3-BCFA-423F983C8557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3.323" v="1987"/>
          <ac:spMkLst>
            <pc:docMk/>
            <pc:sldMk cId="3486811879" sldId="263"/>
            <ac:spMk id="26" creationId="{2C9F0975-851A-4FEC-B19A-6EC12C0D540C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4.698" v="1989"/>
          <ac:spMkLst>
            <pc:docMk/>
            <pc:sldMk cId="3486811879" sldId="263"/>
            <ac:spMk id="28" creationId="{23BB7E73-E730-42EA-AACE-D1E323EA547E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4.698" v="1989"/>
          <ac:spMkLst>
            <pc:docMk/>
            <pc:sldMk cId="3486811879" sldId="263"/>
            <ac:spMk id="29" creationId="{F1F6C2E9-B316-4410-88E5-74F044FC3575}"/>
          </ac:spMkLst>
        </pc:spChg>
        <pc:spChg chg="add del">
          <ac:chgData name="San Miguel, Jose A" userId="S::jasanmiguel@miners.utep.edu::3feac56a-1b62-487c-bd07-b1fee193317b" providerId="AD" clId="Web-{273D779F-0516-F659-A8ED-E41AD747AD28}" dt="2024-04-25T07:53:24.698" v="1989"/>
          <ac:spMkLst>
            <pc:docMk/>
            <pc:sldMk cId="3486811879" sldId="263"/>
            <ac:spMk id="30" creationId="{83D07262-43A6-451F-9B19-77B943C6399D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53:24.698" v="1990"/>
          <ac:spMkLst>
            <pc:docMk/>
            <pc:sldMk cId="3486811879" sldId="263"/>
            <ac:spMk id="32" creationId="{C868C70C-E5C4-CD47-888C-FCB3373B6D38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53:24.698" v="1990"/>
          <ac:spMkLst>
            <pc:docMk/>
            <pc:sldMk cId="3486811879" sldId="263"/>
            <ac:spMk id="33" creationId="{D8C68F39-5E8A-844C-A8FD-394F253C1E5F}"/>
          </ac:spMkLst>
        </pc:spChg>
        <pc:spChg chg="add">
          <ac:chgData name="San Miguel, Jose A" userId="S::jasanmiguel@miners.utep.edu::3feac56a-1b62-487c-bd07-b1fee193317b" providerId="AD" clId="Web-{273D779F-0516-F659-A8ED-E41AD747AD28}" dt="2024-04-25T07:53:24.698" v="1990"/>
          <ac:spMkLst>
            <pc:docMk/>
            <pc:sldMk cId="3486811879" sldId="263"/>
            <ac:spMk id="34" creationId="{BC583CEB-AC2B-2640-94F6-5958E6BC5BAB}"/>
          </ac:spMkLst>
        </pc:spChg>
        <pc:picChg chg="add mod ord">
          <ac:chgData name="San Miguel, Jose A" userId="S::jasanmiguel@miners.utep.edu::3feac56a-1b62-487c-bd07-b1fee193317b" providerId="AD" clId="Web-{273D779F-0516-F659-A8ED-E41AD747AD28}" dt="2024-04-25T07:53:24.698" v="1990"/>
          <ac:picMkLst>
            <pc:docMk/>
            <pc:sldMk cId="3486811879" sldId="263"/>
            <ac:picMk id="4" creationId="{67CF4E40-59B0-E6BC-49AC-8995C9E605CD}"/>
          </ac:picMkLst>
        </pc:picChg>
        <pc:picChg chg="add mod">
          <ac:chgData name="San Miguel, Jose A" userId="S::jasanmiguel@miners.utep.edu::3feac56a-1b62-487c-bd07-b1fee193317b" providerId="AD" clId="Web-{273D779F-0516-F659-A8ED-E41AD747AD28}" dt="2024-04-25T07:53:24.698" v="1990"/>
          <ac:picMkLst>
            <pc:docMk/>
            <pc:sldMk cId="3486811879" sldId="263"/>
            <ac:picMk id="5" creationId="{8BEFDFA0-7370-B0FA-39A9-E8A9AD92F866}"/>
          </ac:picMkLst>
        </pc:picChg>
      </pc:sldChg>
      <pc:sldChg chg="new">
        <pc:chgData name="San Miguel, Jose A" userId="S::jasanmiguel@miners.utep.edu::3feac56a-1b62-487c-bd07-b1fee193317b" providerId="AD" clId="Web-{273D779F-0516-F659-A8ED-E41AD747AD28}" dt="2024-04-25T07:47:14.984" v="1548"/>
        <pc:sldMkLst>
          <pc:docMk/>
          <pc:sldMk cId="4038114244" sldId="264"/>
        </pc:sldMkLst>
      </pc:sldChg>
    </pc:docChg>
  </pc:docChgLst>
  <pc:docChgLst>
    <pc:chgData name="San Miguel, Jose A" userId="S::jasanmiguel@miners.utep.edu::3feac56a-1b62-487c-bd07-b1fee193317b" providerId="AD" clId="Web-{419184A4-F3F8-83A3-A23F-DBDC4C4ACB39}"/>
    <pc:docChg chg="addSld modSld addMainMaster delMainMaster">
      <pc:chgData name="San Miguel, Jose A" userId="S::jasanmiguel@miners.utep.edu::3feac56a-1b62-487c-bd07-b1fee193317b" providerId="AD" clId="Web-{419184A4-F3F8-83A3-A23F-DBDC4C4ACB39}" dt="2024-04-25T05:54:38.005" v="44"/>
      <pc:docMkLst>
        <pc:docMk/>
      </pc:docMkLst>
      <pc:sldChg chg="addSp delSp modSp mod setBg modClrScheme chgLayout">
        <pc:chgData name="San Miguel, Jose A" userId="S::jasanmiguel@miners.utep.edu::3feac56a-1b62-487c-bd07-b1fee193317b" providerId="AD" clId="Web-{419184A4-F3F8-83A3-A23F-DBDC4C4ACB39}" dt="2024-04-25T05:54:33.724" v="41" actId="20577"/>
        <pc:sldMkLst>
          <pc:docMk/>
          <pc:sldMk cId="109857222" sldId="256"/>
        </pc:sldMkLst>
        <pc:spChg chg="mod">
          <ac:chgData name="San Miguel, Jose A" userId="S::jasanmiguel@miners.utep.edu::3feac56a-1b62-487c-bd07-b1fee193317b" providerId="AD" clId="Web-{419184A4-F3F8-83A3-A23F-DBDC4C4ACB39}" dt="2024-04-25T05:54:33.724" v="4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an Miguel, Jose A" userId="S::jasanmiguel@miners.utep.edu::3feac56a-1b62-487c-bd07-b1fee193317b" providerId="AD" clId="Web-{419184A4-F3F8-83A3-A23F-DBDC4C4ACB39}" dt="2024-04-25T05:54:19.129" v="2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an Miguel, Jose A" userId="S::jasanmiguel@miners.utep.edu::3feac56a-1b62-487c-bd07-b1fee193317b" providerId="AD" clId="Web-{419184A4-F3F8-83A3-A23F-DBDC4C4ACB39}" dt="2024-04-25T05:54:19.129" v="21"/>
          <ac:spMkLst>
            <pc:docMk/>
            <pc:sldMk cId="109857222" sldId="256"/>
            <ac:spMk id="8" creationId="{281148B8-58D0-4E9A-A32C-B3B181A3A850}"/>
          </ac:spMkLst>
        </pc:spChg>
        <pc:spChg chg="add del">
          <ac:chgData name="San Miguel, Jose A" userId="S::jasanmiguel@miners.utep.edu::3feac56a-1b62-487c-bd07-b1fee193317b" providerId="AD" clId="Web-{419184A4-F3F8-83A3-A23F-DBDC4C4ACB39}" dt="2024-04-25T05:54:19.129" v="21"/>
          <ac:spMkLst>
            <pc:docMk/>
            <pc:sldMk cId="109857222" sldId="256"/>
            <ac:spMk id="10" creationId="{3B8154F5-2E4B-4EB4-9BE5-A38ED12389CA}"/>
          </ac:spMkLst>
        </pc:spChg>
        <pc:spChg chg="add del">
          <ac:chgData name="San Miguel, Jose A" userId="S::jasanmiguel@miners.utep.edu::3feac56a-1b62-487c-bd07-b1fee193317b" providerId="AD" clId="Web-{419184A4-F3F8-83A3-A23F-DBDC4C4ACB39}" dt="2024-04-25T05:54:19.129" v="21"/>
          <ac:spMkLst>
            <pc:docMk/>
            <pc:sldMk cId="109857222" sldId="256"/>
            <ac:spMk id="12" creationId="{F0A5ACD4-8016-403B-BEED-5B03EF655B8F}"/>
          </ac:spMkLst>
        </pc:spChg>
        <pc:spChg chg="add del">
          <ac:chgData name="San Miguel, Jose A" userId="S::jasanmiguel@miners.utep.edu::3feac56a-1b62-487c-bd07-b1fee193317b" providerId="AD" clId="Web-{419184A4-F3F8-83A3-A23F-DBDC4C4ACB39}" dt="2024-04-25T05:53:36.956" v="19"/>
          <ac:spMkLst>
            <pc:docMk/>
            <pc:sldMk cId="109857222" sldId="256"/>
            <ac:spMk id="17" creationId="{0760E4C7-47B8-4356-ABCA-CC9C79E2D2B6}"/>
          </ac:spMkLst>
        </pc:spChg>
        <pc:spChg chg="add del">
          <ac:chgData name="San Miguel, Jose A" userId="S::jasanmiguel@miners.utep.edu::3feac56a-1b62-487c-bd07-b1fee193317b" providerId="AD" clId="Web-{419184A4-F3F8-83A3-A23F-DBDC4C4ACB39}" dt="2024-04-25T05:53:36.956" v="19"/>
          <ac:spMkLst>
            <pc:docMk/>
            <pc:sldMk cId="109857222" sldId="256"/>
            <ac:spMk id="19" creationId="{53174E83-2682-EA33-BF59-CACA1385E3E7}"/>
          </ac:spMkLst>
        </pc:spChg>
        <pc:spChg chg="add del">
          <ac:chgData name="San Miguel, Jose A" userId="S::jasanmiguel@miners.utep.edu::3feac56a-1b62-487c-bd07-b1fee193317b" providerId="AD" clId="Web-{419184A4-F3F8-83A3-A23F-DBDC4C4ACB39}" dt="2024-04-25T05:54:19.129" v="21"/>
          <ac:spMkLst>
            <pc:docMk/>
            <pc:sldMk cId="109857222" sldId="256"/>
            <ac:spMk id="23" creationId="{33E93247-6229-44AB-A550-739E971E690B}"/>
          </ac:spMkLst>
        </pc:spChg>
        <pc:spChg chg="add del">
          <ac:chgData name="San Miguel, Jose A" userId="S::jasanmiguel@miners.utep.edu::3feac56a-1b62-487c-bd07-b1fee193317b" providerId="AD" clId="Web-{419184A4-F3F8-83A3-A23F-DBDC4C4ACB39}" dt="2024-04-25T05:54:19.129" v="21"/>
          <ac:spMkLst>
            <pc:docMk/>
            <pc:sldMk cId="109857222" sldId="256"/>
            <ac:spMk id="25" creationId="{6BB6B482-ACCA-4938-8AEA-49D525C17221}"/>
          </ac:spMkLst>
        </pc:spChg>
        <pc:picChg chg="add del">
          <ac:chgData name="San Miguel, Jose A" userId="S::jasanmiguel@miners.utep.edu::3feac56a-1b62-487c-bd07-b1fee193317b" providerId="AD" clId="Web-{419184A4-F3F8-83A3-A23F-DBDC4C4ACB39}" dt="2024-04-25T05:53:36.956" v="19"/>
          <ac:picMkLst>
            <pc:docMk/>
            <pc:sldMk cId="109857222" sldId="256"/>
            <ac:picMk id="4" creationId="{A7D0B653-28F5-C3C0-C9E0-EC85DC6C2A23}"/>
          </ac:picMkLst>
        </pc:picChg>
        <pc:picChg chg="add del">
          <ac:chgData name="San Miguel, Jose A" userId="S::jasanmiguel@miners.utep.edu::3feac56a-1b62-487c-bd07-b1fee193317b" providerId="AD" clId="Web-{419184A4-F3F8-83A3-A23F-DBDC4C4ACB39}" dt="2024-04-25T05:54:19.129" v="21"/>
          <ac:picMkLst>
            <pc:docMk/>
            <pc:sldMk cId="109857222" sldId="256"/>
            <ac:picMk id="24" creationId="{791F90A1-B170-E280-41D5-EF8A705C5523}"/>
          </ac:picMkLst>
        </pc:picChg>
        <pc:cxnChg chg="add del">
          <ac:chgData name="San Miguel, Jose A" userId="S::jasanmiguel@miners.utep.edu::3feac56a-1b62-487c-bd07-b1fee193317b" providerId="AD" clId="Web-{419184A4-F3F8-83A3-A23F-DBDC4C4ACB39}" dt="2024-04-25T05:53:36.956" v="19"/>
          <ac:cxnSpMkLst>
            <pc:docMk/>
            <pc:sldMk cId="109857222" sldId="256"/>
            <ac:cxnSpMk id="21" creationId="{8D8181E6-BF6C-7868-46D1-88E2970D08F9}"/>
          </ac:cxnSpMkLst>
        </pc:cxnChg>
        <pc:cxnChg chg="add del">
          <ac:chgData name="San Miguel, Jose A" userId="S::jasanmiguel@miners.utep.edu::3feac56a-1b62-487c-bd07-b1fee193317b" providerId="AD" clId="Web-{419184A4-F3F8-83A3-A23F-DBDC4C4ACB39}" dt="2024-04-25T05:54:19.129" v="21"/>
          <ac:cxnSpMkLst>
            <pc:docMk/>
            <pc:sldMk cId="109857222" sldId="256"/>
            <ac:cxnSpMk id="26" creationId="{EE2E603F-4A95-4FE8-BB06-211DFD75DBEF}"/>
          </ac:cxnSpMkLst>
        </pc:cxnChg>
      </pc:sldChg>
      <pc:sldChg chg="new">
        <pc:chgData name="San Miguel, Jose A" userId="S::jasanmiguel@miners.utep.edu::3feac56a-1b62-487c-bd07-b1fee193317b" providerId="AD" clId="Web-{419184A4-F3F8-83A3-A23F-DBDC4C4ACB39}" dt="2024-04-25T05:54:35.896" v="42"/>
        <pc:sldMkLst>
          <pc:docMk/>
          <pc:sldMk cId="2774418270" sldId="257"/>
        </pc:sldMkLst>
      </pc:sldChg>
      <pc:sldChg chg="new">
        <pc:chgData name="San Miguel, Jose A" userId="S::jasanmiguel@miners.utep.edu::3feac56a-1b62-487c-bd07-b1fee193317b" providerId="AD" clId="Web-{419184A4-F3F8-83A3-A23F-DBDC4C4ACB39}" dt="2024-04-25T05:54:37.255" v="43"/>
        <pc:sldMkLst>
          <pc:docMk/>
          <pc:sldMk cId="1795341332" sldId="258"/>
        </pc:sldMkLst>
      </pc:sldChg>
      <pc:sldChg chg="new">
        <pc:chgData name="San Miguel, Jose A" userId="S::jasanmiguel@miners.utep.edu::3feac56a-1b62-487c-bd07-b1fee193317b" providerId="AD" clId="Web-{419184A4-F3F8-83A3-A23F-DBDC4C4ACB39}" dt="2024-04-25T05:54:38.005" v="44"/>
        <pc:sldMkLst>
          <pc:docMk/>
          <pc:sldMk cId="1881066490" sldId="259"/>
        </pc:sldMkLst>
      </pc:sldChg>
      <pc:sldMasterChg chg="del delSldLayout">
        <pc:chgData name="San Miguel, Jose A" userId="S::jasanmiguel@miners.utep.edu::3feac56a-1b62-487c-bd07-b1fee193317b" providerId="AD" clId="Web-{419184A4-F3F8-83A3-A23F-DBDC4C4ACB39}" dt="2024-04-25T05:47:57.304" v="0"/>
        <pc:sldMasterMkLst>
          <pc:docMk/>
          <pc:sldMasterMk cId="2460954070" sldId="2147483660"/>
        </pc:sldMasterMkLst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an Miguel, Jose A" userId="S::jasanmiguel@miners.utep.edu::3feac56a-1b62-487c-bd07-b1fee193317b" providerId="AD" clId="Web-{419184A4-F3F8-83A3-A23F-DBDC4C4ACB39}" dt="2024-04-25T05:47:57.304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San Miguel, Jose A" userId="S::jasanmiguel@miners.utep.edu::3feac56a-1b62-487c-bd07-b1fee193317b" providerId="AD" clId="Web-{419184A4-F3F8-83A3-A23F-DBDC4C4ACB39}" dt="2024-04-25T05:54:19.129" v="21"/>
        <pc:sldMasterMkLst>
          <pc:docMk/>
          <pc:sldMasterMk cId="912525999" sldId="2147483685"/>
        </pc:sldMasterMkLst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511414420" sldId="2147483674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1298962749" sldId="2147483675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3322809082" sldId="2147483676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274403030" sldId="2147483677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2208819136" sldId="2147483678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1874018356" sldId="2147483679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2391249950" sldId="2147483680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551591731" sldId="2147483681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2230272328" sldId="2147483682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3275551659" sldId="2147483683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912525999" sldId="2147483685"/>
            <pc:sldLayoutMk cId="1920702172" sldId="2147483684"/>
          </pc:sldLayoutMkLst>
        </pc:sldLayoutChg>
      </pc:sldMasterChg>
      <pc:sldMasterChg chg="add del addSldLayout delSldLayout">
        <pc:chgData name="San Miguel, Jose A" userId="S::jasanmiguel@miners.utep.edu::3feac56a-1b62-487c-bd07-b1fee193317b" providerId="AD" clId="Web-{419184A4-F3F8-83A3-A23F-DBDC4C4ACB39}" dt="2024-04-25T05:53:36.956" v="19"/>
        <pc:sldMasterMkLst>
          <pc:docMk/>
          <pc:sldMasterMk cId="2312107380" sldId="2147483686"/>
        </pc:sldMasterMkLst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2194355475" sldId="2147483687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4123204715" sldId="2147483688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2805393980" sldId="2147483689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1005552620" sldId="2147483690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3361511572" sldId="2147483691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4279436043" sldId="2147483692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2421010392" sldId="2147483693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1394697405" sldId="2147483694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975979085" sldId="2147483695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3740682321" sldId="2147483696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3:36.956" v="19"/>
          <pc:sldLayoutMkLst>
            <pc:docMk/>
            <pc:sldMasterMk cId="2312107380" sldId="2147483686"/>
            <pc:sldLayoutMk cId="3880752176" sldId="2147483697"/>
          </pc:sldLayoutMkLst>
        </pc:sldLayoutChg>
      </pc:sldMasterChg>
      <pc:sldMasterChg chg="add del addSldLayout delSldLayout">
        <pc:chgData name="San Miguel, Jose A" userId="S::jasanmiguel@miners.utep.edu::3feac56a-1b62-487c-bd07-b1fee193317b" providerId="AD" clId="Web-{419184A4-F3F8-83A3-A23F-DBDC4C4ACB39}" dt="2024-04-25T05:54:19.129" v="21"/>
        <pc:sldMasterMkLst>
          <pc:docMk/>
          <pc:sldMasterMk cId="3535017979" sldId="2147483686"/>
        </pc:sldMasterMkLst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3719574788" sldId="2147483687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2598854161" sldId="2147483688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2499053481" sldId="2147483689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3918181304" sldId="2147483690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3202616274" sldId="2147483691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2376426803" sldId="2147483692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3482321533" sldId="2147483693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808726909" sldId="2147483694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3284376511" sldId="2147483695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1366257443" sldId="2147483696"/>
          </pc:sldLayoutMkLst>
        </pc:sldLayoutChg>
        <pc:sldLayoutChg chg="add del">
          <pc:chgData name="San Miguel, Jose A" userId="S::jasanmiguel@miners.utep.edu::3feac56a-1b62-487c-bd07-b1fee193317b" providerId="AD" clId="Web-{419184A4-F3F8-83A3-A23F-DBDC4C4ACB39}" dt="2024-04-25T05:54:19.129" v="21"/>
          <pc:sldLayoutMkLst>
            <pc:docMk/>
            <pc:sldMasterMk cId="3535017979" sldId="2147483686"/>
            <pc:sldLayoutMk cId="3772938444" sldId="2147483697"/>
          </pc:sldLayoutMkLst>
        </pc:sldLayoutChg>
      </pc:sldMasterChg>
    </pc:docChg>
  </pc:docChgLst>
  <pc:docChgLst>
    <pc:chgData name="San Miguel, Jose A" userId="S::jasanmiguel@miners.utep.edu::3feac56a-1b62-487c-bd07-b1fee193317b" providerId="AD" clId="Web-{581DECC7-F49C-5345-53C1-FC70C6135DA6}"/>
    <pc:docChg chg="modSld">
      <pc:chgData name="San Miguel, Jose A" userId="S::jasanmiguel@miners.utep.edu::3feac56a-1b62-487c-bd07-b1fee193317b" providerId="AD" clId="Web-{581DECC7-F49C-5345-53C1-FC70C6135DA6}" dt="2024-04-25T07:59:29.387" v="9" actId="20577"/>
      <pc:docMkLst>
        <pc:docMk/>
      </pc:docMkLst>
      <pc:sldChg chg="addSp modSp mod setBg">
        <pc:chgData name="San Miguel, Jose A" userId="S::jasanmiguel@miners.utep.edu::3feac56a-1b62-487c-bd07-b1fee193317b" providerId="AD" clId="Web-{581DECC7-F49C-5345-53C1-FC70C6135DA6}" dt="2024-04-25T07:59:29.387" v="9" actId="20577"/>
        <pc:sldMkLst>
          <pc:docMk/>
          <pc:sldMk cId="4038114244" sldId="264"/>
        </pc:sldMkLst>
        <pc:spChg chg="mod">
          <ac:chgData name="San Miguel, Jose A" userId="S::jasanmiguel@miners.utep.edu::3feac56a-1b62-487c-bd07-b1fee193317b" providerId="AD" clId="Web-{581DECC7-F49C-5345-53C1-FC70C6135DA6}" dt="2024-04-25T07:59:02.386" v="2"/>
          <ac:spMkLst>
            <pc:docMk/>
            <pc:sldMk cId="4038114244" sldId="264"/>
            <ac:spMk id="2" creationId="{B3D535F4-F9C4-1FBD-6CC1-6982C8C2B73C}"/>
          </ac:spMkLst>
        </pc:spChg>
        <pc:spChg chg="mod">
          <ac:chgData name="San Miguel, Jose A" userId="S::jasanmiguel@miners.utep.edu::3feac56a-1b62-487c-bd07-b1fee193317b" providerId="AD" clId="Web-{581DECC7-F49C-5345-53C1-FC70C6135DA6}" dt="2024-04-25T07:59:29.387" v="9" actId="20577"/>
          <ac:spMkLst>
            <pc:docMk/>
            <pc:sldMk cId="4038114244" sldId="264"/>
            <ac:spMk id="3" creationId="{D191D001-4065-3555-92F6-8BBEB60B1680}"/>
          </ac:spMkLst>
        </pc:spChg>
        <pc:spChg chg="add">
          <ac:chgData name="San Miguel, Jose A" userId="S::jasanmiguel@miners.utep.edu::3feac56a-1b62-487c-bd07-b1fee193317b" providerId="AD" clId="Web-{581DECC7-F49C-5345-53C1-FC70C6135DA6}" dt="2024-04-25T07:59:02.386" v="2"/>
          <ac:spMkLst>
            <pc:docMk/>
            <pc:sldMk cId="4038114244" sldId="264"/>
            <ac:spMk id="10" creationId="{C868C70C-E5C4-CD47-888C-FCB3373B6D38}"/>
          </ac:spMkLst>
        </pc:spChg>
        <pc:spChg chg="add">
          <ac:chgData name="San Miguel, Jose A" userId="S::jasanmiguel@miners.utep.edu::3feac56a-1b62-487c-bd07-b1fee193317b" providerId="AD" clId="Web-{581DECC7-F49C-5345-53C1-FC70C6135DA6}" dt="2024-04-25T07:59:02.386" v="2"/>
          <ac:spMkLst>
            <pc:docMk/>
            <pc:sldMk cId="4038114244" sldId="264"/>
            <ac:spMk id="12" creationId="{6DA97320-228E-48F3-BCFA-423F983C8557}"/>
          </ac:spMkLst>
        </pc:spChg>
        <pc:spChg chg="add">
          <ac:chgData name="San Miguel, Jose A" userId="S::jasanmiguel@miners.utep.edu::3feac56a-1b62-487c-bd07-b1fee193317b" providerId="AD" clId="Web-{581DECC7-F49C-5345-53C1-FC70C6135DA6}" dt="2024-04-25T07:59:02.386" v="2"/>
          <ac:spMkLst>
            <pc:docMk/>
            <pc:sldMk cId="4038114244" sldId="264"/>
            <ac:spMk id="14" creationId="{2C9F0975-851A-4FEC-B19A-6EC12C0D540C}"/>
          </ac:spMkLst>
        </pc:spChg>
        <pc:picChg chg="add mod">
          <ac:chgData name="San Miguel, Jose A" userId="S::jasanmiguel@miners.utep.edu::3feac56a-1b62-487c-bd07-b1fee193317b" providerId="AD" clId="Web-{581DECC7-F49C-5345-53C1-FC70C6135DA6}" dt="2024-04-25T07:59:19.809" v="7" actId="14100"/>
          <ac:picMkLst>
            <pc:docMk/>
            <pc:sldMk cId="4038114244" sldId="264"/>
            <ac:picMk id="4" creationId="{91C6ACC4-ED7D-8249-48C9-1FB1C17CBB00}"/>
          </ac:picMkLst>
        </pc:picChg>
        <pc:picChg chg="add mod">
          <ac:chgData name="San Miguel, Jose A" userId="S::jasanmiguel@miners.utep.edu::3feac56a-1b62-487c-bd07-b1fee193317b" providerId="AD" clId="Web-{581DECC7-F49C-5345-53C1-FC70C6135DA6}" dt="2024-04-25T07:59:15.668" v="6" actId="14100"/>
          <ac:picMkLst>
            <pc:docMk/>
            <pc:sldMk cId="4038114244" sldId="264"/>
            <ac:picMk id="5" creationId="{48FBE426-E0E2-67B1-D7FB-7BFE6129AC92}"/>
          </ac:picMkLst>
        </pc:picChg>
      </pc:sldChg>
    </pc:docChg>
  </pc:docChgLst>
  <pc:docChgLst>
    <pc:chgData name="San Miguel, Jose A" userId="S::jasanmiguel@miners.utep.edu::3feac56a-1b62-487c-bd07-b1fee193317b" providerId="AD" clId="Web-{9BF78AD4-2D41-2956-98C0-4872FA8A6E30}"/>
    <pc:docChg chg="modSld">
      <pc:chgData name="San Miguel, Jose A" userId="S::jasanmiguel@miners.utep.edu::3feac56a-1b62-487c-bd07-b1fee193317b" providerId="AD" clId="Web-{9BF78AD4-2D41-2956-98C0-4872FA8A6E30}" dt="2024-04-25T07:57:44.383" v="0" actId="20577"/>
      <pc:docMkLst>
        <pc:docMk/>
      </pc:docMkLst>
      <pc:sldChg chg="modSp">
        <pc:chgData name="San Miguel, Jose A" userId="S::jasanmiguel@miners.utep.edu::3feac56a-1b62-487c-bd07-b1fee193317b" providerId="AD" clId="Web-{9BF78AD4-2D41-2956-98C0-4872FA8A6E30}" dt="2024-04-25T07:57:44.383" v="0" actId="20577"/>
        <pc:sldMkLst>
          <pc:docMk/>
          <pc:sldMk cId="4038114244" sldId="264"/>
        </pc:sldMkLst>
        <pc:spChg chg="mod">
          <ac:chgData name="San Miguel, Jose A" userId="S::jasanmiguel@miners.utep.edu::3feac56a-1b62-487c-bd07-b1fee193317b" providerId="AD" clId="Web-{9BF78AD4-2D41-2956-98C0-4872FA8A6E30}" dt="2024-04-25T07:57:44.383" v="0" actId="20577"/>
          <ac:spMkLst>
            <pc:docMk/>
            <pc:sldMk cId="4038114244" sldId="264"/>
            <ac:spMk id="3" creationId="{D191D001-4065-3555-92F6-8BBEB60B1680}"/>
          </ac:spMkLst>
        </pc:spChg>
      </pc:sldChg>
    </pc:docChg>
  </pc:docChgLst>
  <pc:docChgLst>
    <pc:chgData name="San Miguel, Jose A" userId="S::jasanmiguel@miners.utep.edu::3feac56a-1b62-487c-bd07-b1fee193317b" providerId="AD" clId="Web-{A1F71809-44CE-8541-148C-79B4857D3557}"/>
    <pc:docChg chg="modSld">
      <pc:chgData name="San Miguel, Jose A" userId="S::jasanmiguel@miners.utep.edu::3feac56a-1b62-487c-bd07-b1fee193317b" providerId="AD" clId="Web-{A1F71809-44CE-8541-148C-79B4857D3557}" dt="2024-04-25T17:14:56.569" v="27" actId="20577"/>
      <pc:docMkLst>
        <pc:docMk/>
      </pc:docMkLst>
      <pc:sldChg chg="modSp">
        <pc:chgData name="San Miguel, Jose A" userId="S::jasanmiguel@miners.utep.edu::3feac56a-1b62-487c-bd07-b1fee193317b" providerId="AD" clId="Web-{A1F71809-44CE-8541-148C-79B4857D3557}" dt="2024-04-25T17:14:56.569" v="27" actId="20577"/>
        <pc:sldMkLst>
          <pc:docMk/>
          <pc:sldMk cId="109857222" sldId="256"/>
        </pc:sldMkLst>
        <pc:spChg chg="mod">
          <ac:chgData name="San Miguel, Jose A" userId="S::jasanmiguel@miners.utep.edu::3feac56a-1b62-487c-bd07-b1fee193317b" providerId="AD" clId="Web-{A1F71809-44CE-8541-148C-79B4857D3557}" dt="2024-04-25T17:14:56.569" v="2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San Miguel, Jose A" userId="S::jasanmiguel@miners.utep.edu::3feac56a-1b62-487c-bd07-b1fee193317b" providerId="AD" clId="Web-{A1F71809-44CE-8541-148C-79B4857D3557}" dt="2024-04-25T16:36:22.800" v="20" actId="20577"/>
        <pc:sldMkLst>
          <pc:docMk/>
          <pc:sldMk cId="1881066490" sldId="259"/>
        </pc:sldMkLst>
        <pc:spChg chg="mod">
          <ac:chgData name="San Miguel, Jose A" userId="S::jasanmiguel@miners.utep.edu::3feac56a-1b62-487c-bd07-b1fee193317b" providerId="AD" clId="Web-{A1F71809-44CE-8541-148C-79B4857D3557}" dt="2024-04-25T16:36:22.800" v="20" actId="20577"/>
          <ac:spMkLst>
            <pc:docMk/>
            <pc:sldMk cId="1881066490" sldId="259"/>
            <ac:spMk id="3" creationId="{4844BEB7-7A69-A9BF-413D-E45971CB3FC2}"/>
          </ac:spMkLst>
        </pc:spChg>
      </pc:sldChg>
    </pc:docChg>
  </pc:docChgLst>
  <pc:docChgLst>
    <pc:chgData name="Remes, Fernando H" userId="S::fhremes@miners.utep.edu::4535fabb-245d-4b1f-9238-4e44c100f8db" providerId="AD" clId="Web-{5B3CFFA3-4BAD-98E7-BBC4-32E73065FDCC}"/>
    <pc:docChg chg="addSld delSld modSld">
      <pc:chgData name="Remes, Fernando H" userId="S::fhremes@miners.utep.edu::4535fabb-245d-4b1f-9238-4e44c100f8db" providerId="AD" clId="Web-{5B3CFFA3-4BAD-98E7-BBC4-32E73065FDCC}" dt="2024-04-25T08:15:32.491" v="636" actId="20577"/>
      <pc:docMkLst>
        <pc:docMk/>
      </pc:docMkLst>
      <pc:sldChg chg="addSp delSp modSp">
        <pc:chgData name="Remes, Fernando H" userId="S::fhremes@miners.utep.edu::4535fabb-245d-4b1f-9238-4e44c100f8db" providerId="AD" clId="Web-{5B3CFFA3-4BAD-98E7-BBC4-32E73065FDCC}" dt="2024-04-25T07:32:55.135" v="54" actId="20577"/>
        <pc:sldMkLst>
          <pc:docMk/>
          <pc:sldMk cId="109857222" sldId="256"/>
        </pc:sldMkLst>
        <pc:spChg chg="mod">
          <ac:chgData name="Remes, Fernando H" userId="S::fhremes@miners.utep.edu::4535fabb-245d-4b1f-9238-4e44c100f8db" providerId="AD" clId="Web-{5B3CFFA3-4BAD-98E7-BBC4-32E73065FDCC}" dt="2024-04-25T07:32:44.400" v="5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emes, Fernando H" userId="S::fhremes@miners.utep.edu::4535fabb-245d-4b1f-9238-4e44c100f8db" providerId="AD" clId="Web-{5B3CFFA3-4BAD-98E7-BBC4-32E73065FDCC}" dt="2024-04-25T07:32:55.135" v="54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0:25.932" v="34"/>
          <ac:spMkLst>
            <pc:docMk/>
            <pc:sldMk cId="109857222" sldId="256"/>
            <ac:spMk id="8" creationId="{281148B8-58D0-4E9A-A32C-B3B181A3A850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0:25.932" v="34"/>
          <ac:spMkLst>
            <pc:docMk/>
            <pc:sldMk cId="109857222" sldId="256"/>
            <ac:spMk id="10" creationId="{3B8154F5-2E4B-4EB4-9BE5-A38ED12389CA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0:25.932" v="34"/>
          <ac:spMkLst>
            <pc:docMk/>
            <pc:sldMk cId="109857222" sldId="256"/>
            <ac:spMk id="12" creationId="{F0A5ACD4-8016-403B-BEED-5B03EF655B8F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0:25.916" v="33"/>
          <ac:spMkLst>
            <pc:docMk/>
            <pc:sldMk cId="109857222" sldId="256"/>
            <ac:spMk id="14" creationId="{CCC95119-6D9D-3542-9E0E-4171B33DC9CA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0:25.916" v="33"/>
          <ac:spMkLst>
            <pc:docMk/>
            <pc:sldMk cId="109857222" sldId="256"/>
            <ac:spMk id="15" creationId="{EFC92F19-7317-314C-81B7-43B8B687F4E4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0:25.916" v="33"/>
          <ac:spMkLst>
            <pc:docMk/>
            <pc:sldMk cId="109857222" sldId="256"/>
            <ac:spMk id="16" creationId="{23BB7E73-E730-42EA-AACE-D1E323EA547E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0:25.916" v="33"/>
          <ac:spMkLst>
            <pc:docMk/>
            <pc:sldMk cId="109857222" sldId="256"/>
            <ac:spMk id="18" creationId="{F1F6C2E9-B316-4410-88E5-74F044FC3575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0:25.916" v="33"/>
          <ac:spMkLst>
            <pc:docMk/>
            <pc:sldMk cId="109857222" sldId="256"/>
            <ac:spMk id="20" creationId="{83D07262-43A6-451F-9B19-77B943C6399D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22" creationId="{CCC95119-6D9D-3542-9E0E-4171B33DC9CA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27" creationId="{EFC92F19-7317-314C-81B7-43B8B687F4E4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28" creationId="{23BB7E73-E730-42EA-AACE-D1E323EA547E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29" creationId="{F1F6C2E9-B316-4410-88E5-74F044FC3575}"/>
          </ac:spMkLst>
        </pc:spChg>
        <pc:spChg chg="add del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30" creationId="{83D07262-43A6-451F-9B19-77B943C6399D}"/>
          </ac:spMkLst>
        </pc:spChg>
        <pc:spChg chg="add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35" creationId="{CCC95119-6D9D-3542-9E0E-4171B33DC9CA}"/>
          </ac:spMkLst>
        </pc:spChg>
        <pc:spChg chg="add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37" creationId="{EFC92F19-7317-314C-81B7-43B8B687F4E4}"/>
          </ac:spMkLst>
        </pc:spChg>
        <pc:spChg chg="add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39" creationId="{C868C70C-E5C4-CD47-888C-FCB3373B6D38}"/>
          </ac:spMkLst>
        </pc:spChg>
        <pc:spChg chg="add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41" creationId="{D8C68F39-5E8A-844C-A8FD-394F253C1E5F}"/>
          </ac:spMkLst>
        </pc:spChg>
        <pc:spChg chg="add">
          <ac:chgData name="Remes, Fernando H" userId="S::fhremes@miners.utep.edu::4535fabb-245d-4b1f-9238-4e44c100f8db" providerId="AD" clId="Web-{5B3CFFA3-4BAD-98E7-BBC4-32E73065FDCC}" dt="2024-04-25T07:32:27.740" v="47"/>
          <ac:spMkLst>
            <pc:docMk/>
            <pc:sldMk cId="109857222" sldId="256"/>
            <ac:spMk id="43" creationId="{BC583CEB-AC2B-2640-94F6-5958E6BC5BAB}"/>
          </ac:spMkLst>
        </pc:spChg>
        <pc:picChg chg="add mod modCrop">
          <ac:chgData name="Remes, Fernando H" userId="S::fhremes@miners.utep.edu::4535fabb-245d-4b1f-9238-4e44c100f8db" providerId="AD" clId="Web-{5B3CFFA3-4BAD-98E7-BBC4-32E73065FDCC}" dt="2024-04-25T07:32:27.740" v="47"/>
          <ac:picMkLst>
            <pc:docMk/>
            <pc:sldMk cId="109857222" sldId="256"/>
            <ac:picMk id="4" creationId="{FE4AA729-F188-3807-F518-1404469F3888}"/>
          </ac:picMkLst>
        </pc:picChg>
      </pc:sldChg>
      <pc:sldChg chg="modSp">
        <pc:chgData name="Remes, Fernando H" userId="S::fhremes@miners.utep.edu::4535fabb-245d-4b1f-9238-4e44c100f8db" providerId="AD" clId="Web-{5B3CFFA3-4BAD-98E7-BBC4-32E73065FDCC}" dt="2024-04-25T07:48:13.982" v="353" actId="20577"/>
        <pc:sldMkLst>
          <pc:docMk/>
          <pc:sldMk cId="2774418270" sldId="257"/>
        </pc:sldMkLst>
        <pc:spChg chg="mod">
          <ac:chgData name="Remes, Fernando H" userId="S::fhremes@miners.utep.edu::4535fabb-245d-4b1f-9238-4e44c100f8db" providerId="AD" clId="Web-{5B3CFFA3-4BAD-98E7-BBC4-32E73065FDCC}" dt="2024-04-25T07:48:13.982" v="353" actId="20577"/>
          <ac:spMkLst>
            <pc:docMk/>
            <pc:sldMk cId="2774418270" sldId="257"/>
            <ac:spMk id="3" creationId="{9D8F4FC2-50AF-FCF2-6D69-69A7D0310759}"/>
          </ac:spMkLst>
        </pc:spChg>
      </pc:sldChg>
      <pc:sldChg chg="modSp">
        <pc:chgData name="Remes, Fernando H" userId="S::fhremes@miners.utep.edu::4535fabb-245d-4b1f-9238-4e44c100f8db" providerId="AD" clId="Web-{5B3CFFA3-4BAD-98E7-BBC4-32E73065FDCC}" dt="2024-04-25T07:38:52.242" v="121" actId="20577"/>
        <pc:sldMkLst>
          <pc:docMk/>
          <pc:sldMk cId="1881066490" sldId="259"/>
        </pc:sldMkLst>
        <pc:spChg chg="mod">
          <ac:chgData name="Remes, Fernando H" userId="S::fhremes@miners.utep.edu::4535fabb-245d-4b1f-9238-4e44c100f8db" providerId="AD" clId="Web-{5B3CFFA3-4BAD-98E7-BBC4-32E73065FDCC}" dt="2024-04-25T07:38:52.242" v="121" actId="20577"/>
          <ac:spMkLst>
            <pc:docMk/>
            <pc:sldMk cId="1881066490" sldId="259"/>
            <ac:spMk id="3" creationId="{4844BEB7-7A69-A9BF-413D-E45971CB3FC2}"/>
          </ac:spMkLst>
        </pc:spChg>
      </pc:sldChg>
      <pc:sldChg chg="addSp delSp modSp">
        <pc:chgData name="Remes, Fernando H" userId="S::fhremes@miners.utep.edu::4535fabb-245d-4b1f-9238-4e44c100f8db" providerId="AD" clId="Web-{5B3CFFA3-4BAD-98E7-BBC4-32E73065FDCC}" dt="2024-04-25T07:49:26.674" v="362" actId="1076"/>
        <pc:sldMkLst>
          <pc:docMk/>
          <pc:sldMk cId="2820630365" sldId="260"/>
        </pc:sldMkLst>
        <pc:spChg chg="mod">
          <ac:chgData name="Remes, Fernando H" userId="S::fhremes@miners.utep.edu::4535fabb-245d-4b1f-9238-4e44c100f8db" providerId="AD" clId="Web-{5B3CFFA3-4BAD-98E7-BBC4-32E73065FDCC}" dt="2024-04-25T07:47:52.622" v="347" actId="20577"/>
          <ac:spMkLst>
            <pc:docMk/>
            <pc:sldMk cId="2820630365" sldId="260"/>
            <ac:spMk id="3" creationId="{0D617739-587F-4210-7808-ED8375058AE7}"/>
          </ac:spMkLst>
        </pc:spChg>
        <pc:spChg chg="add mod">
          <ac:chgData name="Remes, Fernando H" userId="S::fhremes@miners.utep.edu::4535fabb-245d-4b1f-9238-4e44c100f8db" providerId="AD" clId="Web-{5B3CFFA3-4BAD-98E7-BBC4-32E73065FDCC}" dt="2024-04-25T07:47:21.887" v="337" actId="1076"/>
          <ac:spMkLst>
            <pc:docMk/>
            <pc:sldMk cId="2820630365" sldId="260"/>
            <ac:spMk id="17" creationId="{2B9FC803-627F-273C-71A8-1E15721F5063}"/>
          </ac:spMkLst>
        </pc:spChg>
        <pc:picChg chg="del mod">
          <ac:chgData name="Remes, Fernando H" userId="S::fhremes@miners.utep.edu::4535fabb-245d-4b1f-9238-4e44c100f8db" providerId="AD" clId="Web-{5B3CFFA3-4BAD-98E7-BBC4-32E73065FDCC}" dt="2024-04-25T07:48:54.859" v="354"/>
          <ac:picMkLst>
            <pc:docMk/>
            <pc:sldMk cId="2820630365" sldId="260"/>
            <ac:picMk id="4" creationId="{3627CDFC-82C7-860E-CD43-56A64C0C5686}"/>
          </ac:picMkLst>
        </pc:picChg>
        <pc:picChg chg="add mod modCrop">
          <ac:chgData name="Remes, Fernando H" userId="S::fhremes@miners.utep.edu::4535fabb-245d-4b1f-9238-4e44c100f8db" providerId="AD" clId="Web-{5B3CFFA3-4BAD-98E7-BBC4-32E73065FDCC}" dt="2024-04-25T07:49:26.674" v="362" actId="1076"/>
          <ac:picMkLst>
            <pc:docMk/>
            <pc:sldMk cId="2820630365" sldId="260"/>
            <ac:picMk id="5" creationId="{1A6FD9CA-818D-84BE-E672-6FF11ACCE2F2}"/>
          </ac:picMkLst>
        </pc:picChg>
        <pc:picChg chg="add mod modCrop">
          <ac:chgData name="Remes, Fernando H" userId="S::fhremes@miners.utep.edu::4535fabb-245d-4b1f-9238-4e44c100f8db" providerId="AD" clId="Web-{5B3CFFA3-4BAD-98E7-BBC4-32E73065FDCC}" dt="2024-04-25T07:49:23.189" v="361" actId="1076"/>
          <ac:picMkLst>
            <pc:docMk/>
            <pc:sldMk cId="2820630365" sldId="260"/>
            <ac:picMk id="18" creationId="{4BE9A2F9-1DBB-72F5-0D7A-6FD392288B3D}"/>
          </ac:picMkLst>
        </pc:picChg>
        <pc:inkChg chg="add del">
          <ac:chgData name="Remes, Fernando H" userId="S::fhremes@miners.utep.edu::4535fabb-245d-4b1f-9238-4e44c100f8db" providerId="AD" clId="Web-{5B3CFFA3-4BAD-98E7-BBC4-32E73065FDCC}" dt="2024-04-25T07:44:22.036" v="190"/>
          <ac:inkMkLst>
            <pc:docMk/>
            <pc:sldMk cId="2820630365" sldId="260"/>
            <ac:inkMk id="6" creationId="{DA7FDC3B-BC51-2D29-2889-7B3924AC6FCC}"/>
          </ac:inkMkLst>
        </pc:inkChg>
        <pc:inkChg chg="add del">
          <ac:chgData name="Remes, Fernando H" userId="S::fhremes@miners.utep.edu::4535fabb-245d-4b1f-9238-4e44c100f8db" providerId="AD" clId="Web-{5B3CFFA3-4BAD-98E7-BBC4-32E73065FDCC}" dt="2024-04-25T07:44:27.630" v="192"/>
          <ac:inkMkLst>
            <pc:docMk/>
            <pc:sldMk cId="2820630365" sldId="260"/>
            <ac:inkMk id="7" creationId="{28C52A29-1C60-02EA-2F37-A1466B9A2130}"/>
          </ac:inkMkLst>
        </pc:inkChg>
        <pc:inkChg chg="add del">
          <ac:chgData name="Remes, Fernando H" userId="S::fhremes@miners.utep.edu::4535fabb-245d-4b1f-9238-4e44c100f8db" providerId="AD" clId="Web-{5B3CFFA3-4BAD-98E7-BBC4-32E73065FDCC}" dt="2024-04-25T07:44:40.428" v="194"/>
          <ac:inkMkLst>
            <pc:docMk/>
            <pc:sldMk cId="2820630365" sldId="260"/>
            <ac:inkMk id="8" creationId="{6B7C1F5F-23DE-07E2-2A62-1AB1D0B394B6}"/>
          </ac:inkMkLst>
        </pc:inkChg>
        <pc:inkChg chg="add">
          <ac:chgData name="Remes, Fernando H" userId="S::fhremes@miners.utep.edu::4535fabb-245d-4b1f-9238-4e44c100f8db" providerId="AD" clId="Web-{5B3CFFA3-4BAD-98E7-BBC4-32E73065FDCC}" dt="2024-04-25T07:44:45.193" v="195"/>
          <ac:inkMkLst>
            <pc:docMk/>
            <pc:sldMk cId="2820630365" sldId="260"/>
            <ac:inkMk id="10" creationId="{F07567ED-D151-2C09-7CDB-0E679A1F0989}"/>
          </ac:inkMkLst>
        </pc:inkChg>
        <pc:inkChg chg="add">
          <ac:chgData name="Remes, Fernando H" userId="S::fhremes@miners.utep.edu::4535fabb-245d-4b1f-9238-4e44c100f8db" providerId="AD" clId="Web-{5B3CFFA3-4BAD-98E7-BBC4-32E73065FDCC}" dt="2024-04-25T07:44:54.037" v="196"/>
          <ac:inkMkLst>
            <pc:docMk/>
            <pc:sldMk cId="2820630365" sldId="260"/>
            <ac:inkMk id="12" creationId="{ABB861B0-DBCE-4576-BF1F-F30EC7CE39D1}"/>
          </ac:inkMkLst>
        </pc:inkChg>
        <pc:inkChg chg="add">
          <ac:chgData name="Remes, Fernando H" userId="S::fhremes@miners.utep.edu::4535fabb-245d-4b1f-9238-4e44c100f8db" providerId="AD" clId="Web-{5B3CFFA3-4BAD-98E7-BBC4-32E73065FDCC}" dt="2024-04-25T07:44:56.631" v="197"/>
          <ac:inkMkLst>
            <pc:docMk/>
            <pc:sldMk cId="2820630365" sldId="260"/>
            <ac:inkMk id="14" creationId="{65EA1679-D3F0-43BE-1F8A-5850FEF5D4AF}"/>
          </ac:inkMkLst>
        </pc:inkChg>
        <pc:inkChg chg="add">
          <ac:chgData name="Remes, Fernando H" userId="S::fhremes@miners.utep.edu::4535fabb-245d-4b1f-9238-4e44c100f8db" providerId="AD" clId="Web-{5B3CFFA3-4BAD-98E7-BBC4-32E73065FDCC}" dt="2024-04-25T07:45:04.897" v="198"/>
          <ac:inkMkLst>
            <pc:docMk/>
            <pc:sldMk cId="2820630365" sldId="260"/>
            <ac:inkMk id="15" creationId="{C8CBF6E3-1AD8-209C-B66E-BCE16ACFE4D4}"/>
          </ac:inkMkLst>
        </pc:inkChg>
        <pc:inkChg chg="add del">
          <ac:chgData name="Remes, Fernando H" userId="S::fhremes@miners.utep.edu::4535fabb-245d-4b1f-9238-4e44c100f8db" providerId="AD" clId="Web-{5B3CFFA3-4BAD-98E7-BBC4-32E73065FDCC}" dt="2024-04-25T07:45:10.835" v="200"/>
          <ac:inkMkLst>
            <pc:docMk/>
            <pc:sldMk cId="2820630365" sldId="260"/>
            <ac:inkMk id="16" creationId="{D9BDCF65-5C05-B1F3-8C4C-C7E5746838E8}"/>
          </ac:inkMkLst>
        </pc:inkChg>
      </pc:sldChg>
      <pc:sldChg chg="addSp modSp">
        <pc:chgData name="Remes, Fernando H" userId="S::fhremes@miners.utep.edu::4535fabb-245d-4b1f-9238-4e44c100f8db" providerId="AD" clId="Web-{5B3CFFA3-4BAD-98E7-BBC4-32E73065FDCC}" dt="2024-04-25T07:56:12.595" v="393" actId="1076"/>
        <pc:sldMkLst>
          <pc:docMk/>
          <pc:sldMk cId="2364280431" sldId="261"/>
        </pc:sldMkLst>
        <pc:spChg chg="mod">
          <ac:chgData name="Remes, Fernando H" userId="S::fhremes@miners.utep.edu::4535fabb-245d-4b1f-9238-4e44c100f8db" providerId="AD" clId="Web-{5B3CFFA3-4BAD-98E7-BBC4-32E73065FDCC}" dt="2024-04-25T07:56:12.595" v="393" actId="1076"/>
          <ac:spMkLst>
            <pc:docMk/>
            <pc:sldMk cId="2364280431" sldId="261"/>
            <ac:spMk id="25" creationId="{2672E93D-5FA6-3B46-4695-9BCB8DF7AB7B}"/>
          </ac:spMkLst>
        </pc:spChg>
        <pc:picChg chg="mod ord">
          <ac:chgData name="Remes, Fernando H" userId="S::fhremes@miners.utep.edu::4535fabb-245d-4b1f-9238-4e44c100f8db" providerId="AD" clId="Web-{5B3CFFA3-4BAD-98E7-BBC4-32E73065FDCC}" dt="2024-04-25T07:56:06.235" v="392" actId="1076"/>
          <ac:picMkLst>
            <pc:docMk/>
            <pc:sldMk cId="2364280431" sldId="261"/>
            <ac:picMk id="4" creationId="{AD5A59CC-6CA4-95DC-3605-E7A7AF18AD01}"/>
          </ac:picMkLst>
        </pc:picChg>
        <pc:picChg chg="add mod">
          <ac:chgData name="Remes, Fernando H" userId="S::fhremes@miners.utep.edu::4535fabb-245d-4b1f-9238-4e44c100f8db" providerId="AD" clId="Web-{5B3CFFA3-4BAD-98E7-BBC4-32E73065FDCC}" dt="2024-04-25T07:52:05.523" v="366" actId="14100"/>
          <ac:picMkLst>
            <pc:docMk/>
            <pc:sldMk cId="2364280431" sldId="261"/>
            <ac:picMk id="34" creationId="{85CC7C84-C954-51D5-8299-2E5238C7C810}"/>
          </ac:picMkLst>
        </pc:picChg>
        <pc:picChg chg="add mod">
          <ac:chgData name="Remes, Fernando H" userId="S::fhremes@miners.utep.edu::4535fabb-245d-4b1f-9238-4e44c100f8db" providerId="AD" clId="Web-{5B3CFFA3-4BAD-98E7-BBC4-32E73065FDCC}" dt="2024-04-25T07:52:48.806" v="371" actId="14100"/>
          <ac:picMkLst>
            <pc:docMk/>
            <pc:sldMk cId="2364280431" sldId="261"/>
            <ac:picMk id="35" creationId="{D6539B04-368D-2C7F-097F-327ACA9DFEF1}"/>
          </ac:picMkLst>
        </pc:picChg>
        <pc:picChg chg="add mod">
          <ac:chgData name="Remes, Fernando H" userId="S::fhremes@miners.utep.edu::4535fabb-245d-4b1f-9238-4e44c100f8db" providerId="AD" clId="Web-{5B3CFFA3-4BAD-98E7-BBC4-32E73065FDCC}" dt="2024-04-25T07:53:58.324" v="377" actId="14100"/>
          <ac:picMkLst>
            <pc:docMk/>
            <pc:sldMk cId="2364280431" sldId="261"/>
            <ac:picMk id="36" creationId="{AF6FECDE-B256-E43E-9D54-EB92B5DA2EEE}"/>
          </ac:picMkLst>
        </pc:picChg>
        <pc:picChg chg="add mod ord modCrop">
          <ac:chgData name="Remes, Fernando H" userId="S::fhremes@miners.utep.edu::4535fabb-245d-4b1f-9238-4e44c100f8db" providerId="AD" clId="Web-{5B3CFFA3-4BAD-98E7-BBC4-32E73065FDCC}" dt="2024-04-25T07:56:02.422" v="391"/>
          <ac:picMkLst>
            <pc:docMk/>
            <pc:sldMk cId="2364280431" sldId="261"/>
            <ac:picMk id="37" creationId="{EFFAB7B2-4F4E-1F0C-AAF2-E025C03647A0}"/>
          </ac:picMkLst>
        </pc:picChg>
      </pc:sldChg>
      <pc:sldChg chg="new del">
        <pc:chgData name="Remes, Fernando H" userId="S::fhremes@miners.utep.edu::4535fabb-245d-4b1f-9238-4e44c100f8db" providerId="AD" clId="Web-{5B3CFFA3-4BAD-98E7-BBC4-32E73065FDCC}" dt="2024-04-25T07:35:52.219" v="56"/>
        <pc:sldMkLst>
          <pc:docMk/>
          <pc:sldMk cId="1075929387" sldId="262"/>
        </pc:sldMkLst>
      </pc:sldChg>
      <pc:sldChg chg="addSp delSp modSp">
        <pc:chgData name="Remes, Fernando H" userId="S::fhremes@miners.utep.edu::4535fabb-245d-4b1f-9238-4e44c100f8db" providerId="AD" clId="Web-{5B3CFFA3-4BAD-98E7-BBC4-32E73065FDCC}" dt="2024-04-25T07:59:43.462" v="415" actId="20577"/>
        <pc:sldMkLst>
          <pc:docMk/>
          <pc:sldMk cId="2784538689" sldId="262"/>
        </pc:sldMkLst>
        <pc:spChg chg="mod">
          <ac:chgData name="Remes, Fernando H" userId="S::fhremes@miners.utep.edu::4535fabb-245d-4b1f-9238-4e44c100f8db" providerId="AD" clId="Web-{5B3CFFA3-4BAD-98E7-BBC4-32E73065FDCC}" dt="2024-04-25T07:59:43.462" v="415" actId="20577"/>
          <ac:spMkLst>
            <pc:docMk/>
            <pc:sldMk cId="2784538689" sldId="262"/>
            <ac:spMk id="3" creationId="{7FBD88FB-3842-4999-514F-5D769A4A34F6}"/>
          </ac:spMkLst>
        </pc:spChg>
        <pc:picChg chg="add del mod">
          <ac:chgData name="Remes, Fernando H" userId="S::fhremes@miners.utep.edu::4535fabb-245d-4b1f-9238-4e44c100f8db" providerId="AD" clId="Web-{5B3CFFA3-4BAD-98E7-BBC4-32E73065FDCC}" dt="2024-04-25T07:57:34.598" v="395"/>
          <ac:picMkLst>
            <pc:docMk/>
            <pc:sldMk cId="2784538689" sldId="262"/>
            <ac:picMk id="6" creationId="{606023C0-F290-99DC-20D6-7C79FC6374B3}"/>
          </ac:picMkLst>
        </pc:picChg>
      </pc:sldChg>
      <pc:sldChg chg="addSp delSp modSp">
        <pc:chgData name="Remes, Fernando H" userId="S::fhremes@miners.utep.edu::4535fabb-245d-4b1f-9238-4e44c100f8db" providerId="AD" clId="Web-{5B3CFFA3-4BAD-98E7-BBC4-32E73065FDCC}" dt="2024-04-25T08:07:30.783" v="434"/>
        <pc:sldMkLst>
          <pc:docMk/>
          <pc:sldMk cId="3486811879" sldId="263"/>
        </pc:sldMkLst>
        <pc:spChg chg="mod">
          <ac:chgData name="Remes, Fernando H" userId="S::fhremes@miners.utep.edu::4535fabb-245d-4b1f-9238-4e44c100f8db" providerId="AD" clId="Web-{5B3CFFA3-4BAD-98E7-BBC4-32E73065FDCC}" dt="2024-04-25T08:03:44.131" v="424" actId="14100"/>
          <ac:spMkLst>
            <pc:docMk/>
            <pc:sldMk cId="3486811879" sldId="263"/>
            <ac:spMk id="2" creationId="{7DC06C6F-2F73-C7C4-6DF0-E72DCE3EFB64}"/>
          </ac:spMkLst>
        </pc:spChg>
        <pc:spChg chg="mod">
          <ac:chgData name="Remes, Fernando H" userId="S::fhremes@miners.utep.edu::4535fabb-245d-4b1f-9238-4e44c100f8db" providerId="AD" clId="Web-{5B3CFFA3-4BAD-98E7-BBC4-32E73065FDCC}" dt="2024-04-25T08:04:32.601" v="428" actId="20577"/>
          <ac:spMkLst>
            <pc:docMk/>
            <pc:sldMk cId="3486811879" sldId="263"/>
            <ac:spMk id="3" creationId="{59E332F0-2560-265D-BA02-32C50B4BB19C}"/>
          </ac:spMkLst>
        </pc:spChg>
        <pc:inkChg chg="add del">
          <ac:chgData name="Remes, Fernando H" userId="S::fhremes@miners.utep.edu::4535fabb-245d-4b1f-9238-4e44c100f8db" providerId="AD" clId="Web-{5B3CFFA3-4BAD-98E7-BBC4-32E73065FDCC}" dt="2024-04-25T08:07:14.970" v="430"/>
          <ac:inkMkLst>
            <pc:docMk/>
            <pc:sldMk cId="3486811879" sldId="263"/>
            <ac:inkMk id="7" creationId="{BB82AFB1-E266-F40B-EE16-17CF94722E4C}"/>
          </ac:inkMkLst>
        </pc:inkChg>
        <pc:inkChg chg="add">
          <ac:chgData name="Remes, Fernando H" userId="S::fhremes@miners.utep.edu::4535fabb-245d-4b1f-9238-4e44c100f8db" providerId="AD" clId="Web-{5B3CFFA3-4BAD-98E7-BBC4-32E73065FDCC}" dt="2024-04-25T08:07:20.454" v="431"/>
          <ac:inkMkLst>
            <pc:docMk/>
            <pc:sldMk cId="3486811879" sldId="263"/>
            <ac:inkMk id="8" creationId="{8B884F98-B168-7136-F45F-CBB05BFCF034}"/>
          </ac:inkMkLst>
        </pc:inkChg>
        <pc:inkChg chg="add">
          <ac:chgData name="Remes, Fernando H" userId="S::fhremes@miners.utep.edu::4535fabb-245d-4b1f-9238-4e44c100f8db" providerId="AD" clId="Web-{5B3CFFA3-4BAD-98E7-BBC4-32E73065FDCC}" dt="2024-04-25T08:07:23.564" v="432"/>
          <ac:inkMkLst>
            <pc:docMk/>
            <pc:sldMk cId="3486811879" sldId="263"/>
            <ac:inkMk id="9" creationId="{2C8E86CE-F739-CFBD-CDEF-7D39A11B686A}"/>
          </ac:inkMkLst>
        </pc:inkChg>
        <pc:inkChg chg="add">
          <ac:chgData name="Remes, Fernando H" userId="S::fhremes@miners.utep.edu::4535fabb-245d-4b1f-9238-4e44c100f8db" providerId="AD" clId="Web-{5B3CFFA3-4BAD-98E7-BBC4-32E73065FDCC}" dt="2024-04-25T08:07:26.814" v="433"/>
          <ac:inkMkLst>
            <pc:docMk/>
            <pc:sldMk cId="3486811879" sldId="263"/>
            <ac:inkMk id="11" creationId="{A71A7247-4BD2-A020-8C2F-B5E98A48DEEF}"/>
          </ac:inkMkLst>
        </pc:inkChg>
        <pc:inkChg chg="add">
          <ac:chgData name="Remes, Fernando H" userId="S::fhremes@miners.utep.edu::4535fabb-245d-4b1f-9238-4e44c100f8db" providerId="AD" clId="Web-{5B3CFFA3-4BAD-98E7-BBC4-32E73065FDCC}" dt="2024-04-25T08:07:30.783" v="434"/>
          <ac:inkMkLst>
            <pc:docMk/>
            <pc:sldMk cId="3486811879" sldId="263"/>
            <ac:inkMk id="13" creationId="{7AC67433-756C-91DB-EBBA-23C35FB95252}"/>
          </ac:inkMkLst>
        </pc:inkChg>
      </pc:sldChg>
      <pc:sldChg chg="modSp">
        <pc:chgData name="Remes, Fernando H" userId="S::fhremes@miners.utep.edu::4535fabb-245d-4b1f-9238-4e44c100f8db" providerId="AD" clId="Web-{5B3CFFA3-4BAD-98E7-BBC4-32E73065FDCC}" dt="2024-04-25T08:12:14.903" v="563" actId="20577"/>
        <pc:sldMkLst>
          <pc:docMk/>
          <pc:sldMk cId="4038114244" sldId="264"/>
        </pc:sldMkLst>
        <pc:spChg chg="mod">
          <ac:chgData name="Remes, Fernando H" userId="S::fhremes@miners.utep.edu::4535fabb-245d-4b1f-9238-4e44c100f8db" providerId="AD" clId="Web-{5B3CFFA3-4BAD-98E7-BBC4-32E73065FDCC}" dt="2024-04-25T08:12:14.903" v="563" actId="20577"/>
          <ac:spMkLst>
            <pc:docMk/>
            <pc:sldMk cId="4038114244" sldId="264"/>
            <ac:spMk id="3" creationId="{D191D001-4065-3555-92F6-8BBEB60B1680}"/>
          </ac:spMkLst>
        </pc:spChg>
      </pc:sldChg>
      <pc:sldChg chg="new del">
        <pc:chgData name="Remes, Fernando H" userId="S::fhremes@miners.utep.edu::4535fabb-245d-4b1f-9238-4e44c100f8db" providerId="AD" clId="Web-{5B3CFFA3-4BAD-98E7-BBC4-32E73065FDCC}" dt="2024-04-25T08:12:44.748" v="566"/>
        <pc:sldMkLst>
          <pc:docMk/>
          <pc:sldMk cId="2103636026" sldId="265"/>
        </pc:sldMkLst>
      </pc:sldChg>
      <pc:sldChg chg="addSp delSp modSp new">
        <pc:chgData name="Remes, Fernando H" userId="S::fhremes@miners.utep.edu::4535fabb-245d-4b1f-9238-4e44c100f8db" providerId="AD" clId="Web-{5B3CFFA3-4BAD-98E7-BBC4-32E73065FDCC}" dt="2024-04-25T08:15:32.491" v="636" actId="20577"/>
        <pc:sldMkLst>
          <pc:docMk/>
          <pc:sldMk cId="1990662448" sldId="266"/>
        </pc:sldMkLst>
        <pc:spChg chg="mod">
          <ac:chgData name="Remes, Fernando H" userId="S::fhremes@miners.utep.edu::4535fabb-245d-4b1f-9238-4e44c100f8db" providerId="AD" clId="Web-{5B3CFFA3-4BAD-98E7-BBC4-32E73065FDCC}" dt="2024-04-25T08:13:25.830" v="593" actId="20577"/>
          <ac:spMkLst>
            <pc:docMk/>
            <pc:sldMk cId="1990662448" sldId="266"/>
            <ac:spMk id="2" creationId="{54DCEA36-D53A-0233-D7E8-D95E4F8B5D4A}"/>
          </ac:spMkLst>
        </pc:spChg>
        <pc:spChg chg="mod">
          <ac:chgData name="Remes, Fernando H" userId="S::fhremes@miners.utep.edu::4535fabb-245d-4b1f-9238-4e44c100f8db" providerId="AD" clId="Web-{5B3CFFA3-4BAD-98E7-BBC4-32E73065FDCC}" dt="2024-04-25T08:13:58.847" v="613" actId="20577"/>
          <ac:spMkLst>
            <pc:docMk/>
            <pc:sldMk cId="1990662448" sldId="266"/>
            <ac:spMk id="3" creationId="{A3E7E0AA-AAE7-D0F5-E9FB-4331981B7DD1}"/>
          </ac:spMkLst>
        </pc:spChg>
        <pc:spChg chg="del">
          <ac:chgData name="Remes, Fernando H" userId="S::fhremes@miners.utep.edu::4535fabb-245d-4b1f-9238-4e44c100f8db" providerId="AD" clId="Web-{5B3CFFA3-4BAD-98E7-BBC4-32E73065FDCC}" dt="2024-04-25T08:14:05.832" v="614"/>
          <ac:spMkLst>
            <pc:docMk/>
            <pc:sldMk cId="1990662448" sldId="266"/>
            <ac:spMk id="4" creationId="{84D407A1-E919-9BD7-DE60-C19B6F098D8D}"/>
          </ac:spMkLst>
        </pc:spChg>
        <pc:spChg chg="mod">
          <ac:chgData name="Remes, Fernando H" userId="S::fhremes@miners.utep.edu::4535fabb-245d-4b1f-9238-4e44c100f8db" providerId="AD" clId="Web-{5B3CFFA3-4BAD-98E7-BBC4-32E73065FDCC}" dt="2024-04-25T08:15:32.491" v="636" actId="20577"/>
          <ac:spMkLst>
            <pc:docMk/>
            <pc:sldMk cId="1990662448" sldId="266"/>
            <ac:spMk id="5" creationId="{0100A34D-4D45-15C7-1A04-DAD3ED21A7CC}"/>
          </ac:spMkLst>
        </pc:spChg>
        <pc:spChg chg="del">
          <ac:chgData name="Remes, Fernando H" userId="S::fhremes@miners.utep.edu::4535fabb-245d-4b1f-9238-4e44c100f8db" providerId="AD" clId="Web-{5B3CFFA3-4BAD-98E7-BBC4-32E73065FDCC}" dt="2024-04-25T08:15:23.241" v="635"/>
          <ac:spMkLst>
            <pc:docMk/>
            <pc:sldMk cId="1990662448" sldId="266"/>
            <ac:spMk id="6" creationId="{703EDB37-DA37-DA8A-B6E6-4DB5E1CE2FE8}"/>
          </ac:spMkLst>
        </pc:spChg>
        <pc:picChg chg="add mod ord">
          <ac:chgData name="Remes, Fernando H" userId="S::fhremes@miners.utep.edu::4535fabb-245d-4b1f-9238-4e44c100f8db" providerId="AD" clId="Web-{5B3CFFA3-4BAD-98E7-BBC4-32E73065FDCC}" dt="2024-04-25T08:14:05.832" v="614"/>
          <ac:picMkLst>
            <pc:docMk/>
            <pc:sldMk cId="1990662448" sldId="266"/>
            <ac:picMk id="7" creationId="{56063B1A-D3DE-D33E-542E-BA1F7E9EBC4F}"/>
          </ac:picMkLst>
        </pc:picChg>
        <pc:picChg chg="add mod ord">
          <ac:chgData name="Remes, Fernando H" userId="S::fhremes@miners.utep.edu::4535fabb-245d-4b1f-9238-4e44c100f8db" providerId="AD" clId="Web-{5B3CFFA3-4BAD-98E7-BBC4-32E73065FDCC}" dt="2024-04-25T08:15:23.241" v="635"/>
          <ac:picMkLst>
            <pc:docMk/>
            <pc:sldMk cId="1990662448" sldId="266"/>
            <ac:picMk id="8" creationId="{0E24F328-ECDD-481D-92C7-0252D2CD27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08:42:50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18764 2609 16383 0 0,'0'1'0'0'0,"0"3"0"0"0,0 4 0 0 0,0 1 0 0 0,0 2 0 0 0,0 0 0 0 0,0 0 0 0 0,0 0 0 0 0,0-1 0 0 0,0 0 0 0 0,0 0 0 0 0,0 0 0 0 0,0-1 0 0 0,2-1 0 0 0,0-1 0 0 0,0 1 0 0 0,0-1 0 0 0,-1 2 0 0 0,0 0 0 0 0,-1 0 0 0 0,2-2 0 0 0,0 1 0 0 0,0-1 0 0 0,0 3 0 0 0,0-1 0 0 0,1 0 0 0 0,1-2 0 0 0,0 1 0 0 0,-1 2 0 0 0,0-1 0 0 0,-2 1 0 0 0,0 0 0 0 0,-1 0 0 0 0,2-2 0 0 0,0 0 0 0 0,0-1 0 0 0,-1 1 0 0 0,0 0 0 0 0,0 1 0 0 0,-1 0 0 0 0,0 1 0 0 0,0-1 0 0 0,0 1 0 0 0,0-1 0 0 0,0 1 0 0 0,0 0 0 0 0,0-1 0 0 0,0 1 0 0 0,0-1 0 0 0,0 1 0 0 0,0-1 0 0 0,0 1 0 0 0,0 0 0 0 0,0-1 0 0 0,0 1 0 0 0,0-1 0 0 0,0 1 0 0 0,0-1 0 0 0,0 1 0 0 0,0-1 0 0 0,0 1 0 0 0,0-1 0 0 0,0 1 0 0 0,0-1 0 0 0,0 1 0 0 0,0-1 0 0 0,0 1 0 0 0,0 0 0 0 0,0-1 0 0 0,-2 1 0 0 0,0-1 0 0 0,0 1 0 0 0,-1-1 0 0 0,-1 1 0 0 0,2-1 0 0 0,0 1 0 0 0,0-2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08:42:50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18828 2543 16383 0 0,'1'0'0'0'0,"3"0"0"0"0,2 0 0 0 0,1 0 0 0 0,2 0 0 0 0,1 0 0 0 0,-1 0 0 0 0,1 0 0 0 0,0 0 0 0 0,0 0 0 0 0,0 0 0 0 0,0 0 0 0 0,-1 0 0 0 0,1 0 0 0 0,-1 0 0 0 0,1 0 0 0 0,-1 0 0 0 0,1 0 0 0 0,-1 0 0 0 0,1 0 0 0 0,-1 0 0 0 0,1 0 0 0 0,0 0 0 0 0,-1 0 0 0 0,1 0 0 0 0,-1 0 0 0 0,1 0 0 0 0,-1 0 0 0 0,1 0 0 0 0,-1 0 0 0 0,1 0 0 0 0,-1 0 0 0 0,1 0 0 0 0,-1 0 0 0 0,1 0 0 0 0,-1 0 0 0 0,1 0 0 0 0,0 0 0 0 0,-1 0 0 0 0,1 0 0 0 0,-1 0 0 0 0,1 0 0 0 0,-1 0 0 0 0,1 0 0 0 0,-1 0 0 0 0,1 0 0 0 0,-1 0 0 0 0,1 0 0 0 0,-1 0 0 0 0,1 0 0 0 0,0 0 0 0 0,-1 0 0 0 0,-1 1 0 0 0,-1 1 0 0 0,1 1 0 0 0,0-2 0 0 0,0 0 0 0 0,1 0 0 0 0,0 0 0 0 0,0-1 0 0 0,1 0 0 0 0,0 0 0 0 0,-1-1 0 0 0,-1 3 0 0 0,0 0 0 0 0,-1 0 0 0 0,1 0 0 0 0,0-1 0 0 0,1 0 0 0 0,0-1 0 0 0,1 0 0 0 0,-1 0 0 0 0,1 0 0 0 0,-1 0 0 0 0,1 0 0 0 0,0 0 0 0 0,-1 0 0 0 0,1 0 0 0 0,-1 0 0 0 0,-1-2 0 0 0,0 0 0 0 0,-1 0 0 0 0,1 0 0 0 0,0 1 0 0 0,1 0 0 0 0,0 1 0 0 0,2 0 0 0 0,1 0 0 0 0,0 0 0 0 0,-1 0 0 0 0,0 0 0 0 0,-1 0 0 0 0,0 0 0 0 0,0 0 0 0 0,-1 0 0 0 0,1 0 0 0 0,-1 0 0 0 0,1 0 0 0 0,-1 0 0 0 0,1 0 0 0 0,-1 0 0 0 0,1 0 0 0 0,-1 0 0 0 0,1 0 0 0 0,-2-1 0 0 0,-1-2 0 0 0,1 1 0 0 0,-1 1 0 0 0,2 0 0 0 0,0 0 0 0 0,0 0 0 0 0,0 1 0 0 0,1 0 0 0 0,-1 0 0 0 0,1 0 0 0 0,-1 1 0 0 0,1-1 0 0 0,0 0 0 0 0,-1 0 0 0 0,1 0 0 0 0,-1 0 0 0 0,1 0 0 0 0,-1 0 0 0 0,1 0 0 0 0,-1 0 0 0 0,1 0 0 0 0,0 0 0 0 0,-1 0 0 0 0,1 0 0 0 0,-1 0 0 0 0,1 0 0 0 0,-1 0 0 0 0,1 0 0 0 0,-1 0 0 0 0,1 0 0 0 0,-1 0 0 0 0,1 0 0 0 0,-1 0 0 0 0,1 0 0 0 0,-1 0 0 0 0,1 0 0 0 0,-2 1 0 0 0,-1 1 0 0 0,1 1 0 0 0,0-2 0 0 0,0 0 0 0 0,1 0 0 0 0,0 0 0 0 0,0-1 0 0 0,1 0 0 0 0,-2 1 0 0 0,-1 1 0 0 0,1 0 0 0 0,0 0 0 0 0,0-1 0 0 0,1 0 0 0 0,0-1 0 0 0,1 0 0 0 0,-1 0 0 0 0,1 0 0 0 0,-1 0 0 0 0,1 0 0 0 0,0 0 0 0 0,-1 0 0 0 0,1 0 0 0 0,-1 0 0 0 0,1 0 0 0 0,-1 0 0 0 0,3 0 0 0 0,-1 0 0 0 0,2 0 0 0 0,1-2 0 0 0,-1 0 0 0 0,-2 0 0 0 0,1 0 0 0 0,-2 1 0 0 0,0 0 0 0 0,0 1 0 0 0,-1 0 0 0 0,0 0 0 0 0,1 0 0 0 0,-1 0 0 0 0,1 0 0 0 0,-1 0 0 0 0,1 0 0 0 0,-1 0 0 0 0,1 0 0 0 0,-1 0 0 0 0,1 0 0 0 0,-1 0 0 0 0,1 0 0 0 0,-1 0 0 0 0,1 0 0 0 0,-1 0 0 0 0,1 0 0 0 0,-1 0 0 0 0,1 0 0 0 0,-1 0 0 0 0,1 0 0 0 0,-2 2 0 0 0,-1 0 0 0 0,1 0 0 0 0,0 0 0 0 0,0-1 0 0 0,1 0 0 0 0,0-1 0 0 0,2 0 0 0 0,-1 2 0 0 0,0 0 0 0 0,-1 0 0 0 0,0-1 0 0 0,0 1 0 0 0,0-2 0 0 0,1 1 0 0 0,-1-1 0 0 0,1 0 0 0 0,-1 0 0 0 0,1 0 0 0 0,-1-1 0 0 0,1 1 0 0 0,1 0 0 0 0,1 0 0 0 0,1 0 0 0 0,0 0 0 0 0,0 0 0 0 0,-1 0 0 0 0,-1 0 0 0 0,-1 0 0 0 0,0 0 0 0 0,0 0 0 0 0,-1 0 0 0 0,1 0 0 0 0,-1-1 0 0 0,0-1 0 0 0,3-1 0 0 0,-1 2 0 0 0,2 0 0 0 0,1 0 0 0 0,0-1 0 0 0,0-2 0 0 0,-1 0 0 0 0,-1 0 0 0 0,-1 1 0 0 0,0 2 0 0 0,-1-1 0 0 0,-1 2 0 0 0,1 0 0 0 0,-3-2 0 0 0,0 0 0 0 0,1 0 0 0 0,0 1 0 0 0,0 0 0 0 0,1 0 0 0 0,0 1 0 0 0,0 0 0 0 0,1 0 0 0 0,-1-2 0 0 0,1 0 0 0 0,0 0 0 0 0,-1 1 0 0 0,1-1 0 0 0,-1 2 0 0 0,2-1 0 0 0,1 1 0 0 0,0 0 0 0 0,-1 0 0 0 0,0 0 0 0 0,-1 0 0 0 0,0 1 0 0 0,0-1 0 0 0,-3 1 0 0 0,1 1 0 0 0,-1 0 0 0 0,1 0 0 0 0,0-1 0 0 0,1 0 0 0 0,0-1 0 0 0,0 1 0 0 0,1-1 0 0 0,0 0 0 0 0,-1-1 0 0 0,1 1 0 0 0,-1 0 0 0 0,1 0 0 0 0,0 0 0 0 0,-1 0 0 0 0,1 0 0 0 0,-2 2 0 0 0,1 0 0 0 0,0 2 0 0 0,1-1 0 0 0,0 1 0 0 0,0-2 0 0 0,0 0 0 0 0,0-1 0 0 0,-1-1 0 0 0,1 0 0 0 0,0 0 0 0 0,-1-2 0 0 0,2 0 0 0 0,1 0 0 0 0,0 0 0 0 0,0 1 0 0 0,1 0 0 0 0,0 0 0 0 0,-2 1 0 0 0,0 0 0 0 0,-1 0 0 0 0,0 0 0 0 0,0-1 0 0 0,-1-1 0 0 0,1 0 0 0 0,-1 0 0 0 0,0 1 0 0 0,1 0 0 0 0,-1 1 0 0 0,1 0 0 0 0,-1 0 0 0 0,1 0 0 0 0,-1 0 0 0 0,1 0 0 0 0,-1 0 0 0 0,1 0 0 0 0,-1 0 0 0 0,1 0 0 0 0,0 0 0 0 0,-1 0 0 0 0,1 0 0 0 0,-1 0 0 0 0,1 0 0 0 0,-1 0 0 0 0,1 0 0 0 0,-1 0 0 0 0,1 0 0 0 0,-1 0 0 0 0,1 0 0 0 0,-1 0 0 0 0,1 0 0 0 0,0 0 0 0 0,-3 2 0 0 0,1 0 0 0 0,-1 0 0 0 0,1 0 0 0 0,1-1 0 0 0,-1 0 0 0 0,1-1 0 0 0,1 0 0 0 0,-1 0 0 0 0,-1 2 0 0 0,0 0 0 0 0,-1 0 0 0 0,1-1 0 0 0,1 0 0 0 0,-2-2 0 0 0,0 0 0 0 0,0-1 0 0 0,1 0 0 0 0,1 1 0 0 0,-1 0 0 0 0,2 1 0 0 0,-1-1 0 0 0,1 1 0 0 0,-1 0 0 0 0,1 0 0 0 0,0 1 0 0 0,1-1 0 0 0,1 0 0 0 0,-1 0 0 0 0,-1 1 0 0 0,-2 1 0 0 0,1 1 0 0 0,-1-2 0 0 0,0 0 0 0 0,1 0 0 0 0,0 0 0 0 0,1-1 0 0 0,-1 0 0 0 0,1 0 0 0 0,-1-1 0 0 0,1 1 0 0 0,-1 0 0 0 0,1 0 0 0 0,-1 0 0 0 0,1 0 0 0 0,1 0 0 0 0,-1-1 0 0 0,0-2 0 0 0,-1 1 0 0 0,0 1 0 0 0,0 0 0 0 0,0 0 0 0 0,2 0 0 0 0,1 1 0 0 0,-1 0 0 0 0,0 0 0 0 0,0 0 0 0 0,-1 1 0 0 0,0-1 0 0 0,0 0 0 0 0,-1 0 0 0 0,1 0 0 0 0,-1 0 0 0 0,1 0 0 0 0,-1 0 0 0 0,1 0 0 0 0,-1 0 0 0 0,1 0 0 0 0,-1 0 0 0 0,1 0 0 0 0,-1 0 0 0 0,1 0 0 0 0,-1 0 0 0 0,1 0 0 0 0,0 0 0 0 0,-1 0 0 0 0,1 0 0 0 0,-1 0 0 0 0,1 0 0 0 0,-1 0 0 0 0,1 0 0 0 0,-1 0 0 0 0,-1 1 0 0 0,0 1 0 0 0,-1 1 0 0 0,1-2 0 0 0,0 0 0 0 0,1 0 0 0 0,0 0 0 0 0,1-1 0 0 0,-1 0 0 0 0,1 0 0 0 0,-2-1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08:42:50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27918 2588 16383 0 0,'0'1'0'0'0,"0"3"0"0"0,0 2 0 0 0,0 1 0 0 0,0 2 0 0 0,0 0 0 0 0,0 1 0 0 0,0 0 0 0 0,0 0 0 0 0,0 2 0 0 0,0 0 0 0 0,0-1 0 0 0,0 1 0 0 0,0-2 0 0 0,0 1 0 0 0,0-1 0 0 0,0-1 0 0 0,0 1 0 0 0,0-1 0 0 0,0 1 0 0 0,0-1 0 0 0,0 1 0 0 0,0-1 0 0 0,0 0 0 0 0,0 1 0 0 0,0 0 0 0 0,0-1 0 0 0,0 2 0 0 0,0 1 0 0 0,0 0 0 0 0,1-3 0 0 0,1 1 0 0 0,0 1 0 0 0,0-1 0 0 0,-1 0 0 0 0,0 0 0 0 0,-1 0 0 0 0,0 1 0 0 0,0 1 0 0 0,0 0 0 0 0,0-1 0 0 0,0-1 0 0 0,0 1 0 0 0,0-1 0 0 0,0-1 0 0 0,0 1 0 0 0,0-1 0 0 0,0 1 0 0 0,0-1 0 0 0,0 1 0 0 0,0-1 0 0 0,0 1 0 0 0,0-1 0 0 0,0 1 0 0 0,0-1 0 0 0,0 1 0 0 0,0-1 0 0 0,0 1 0 0 0,0-1 0 0 0,0 1 0 0 0,0-1 0 0 0,0 1 0 0 0,0-1 0 0 0,0 1 0 0 0,0-1 0 0 0,0 1 0 0 0,0 0 0 0 0,0-1 0 0 0,0 1 0 0 0,0-1 0 0 0,0 1 0 0 0,-2-2 0 0 0,0-1 0 0 0,0 0 0 0 0,1 1 0 0 0,-2-1 0 0 0,0 0 0 0 0,0 0 0 0 0,2 1 0 0 0,-1 0 0 0 0,2-1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08:42:50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18870 4280 16383 0 0,'2'0'0'0'0,"1"0"0"0"0,3 0 0 0 0,2 0 0 0 0,-1 2 0 0 0,0 0 0 0 0,1 0 0 0 0,0 0 0 0 0,1-1 0 0 0,0 0 0 0 0,-1 1 0 0 0,-1 0 0 0 0,1 0 0 0 0,-2 1 0 0 0,0 1 0 0 0,1-2 0 0 0,1 0 0 0 0,0 0 0 0 0,1-2 0 0 0,2 1 0 0 0,0-1 0 0 0,1 0 0 0 0,1-1 0 0 0,0 1 0 0 0,-1 0 0 0 0,0 0 0 0 0,-1 0 0 0 0,-1 0 0 0 0,0 0 0 0 0,0 0 0 0 0,-1 0 0 0 0,1 0 0 0 0,-1 0 0 0 0,0 0 0 0 0,1 0 0 0 0,-1 0 0 0 0,1 0 0 0 0,-1 0 0 0 0,1 0 0 0 0,-1 0 0 0 0,1 0 0 0 0,-1 0 0 0 0,1 0 0 0 0,0 0 0 0 0,-1 0 0 0 0,1 0 0 0 0,-1 0 0 0 0,1 0 0 0 0,-2 2 0 0 0,-1 0 0 0 0,0 0 0 0 0,1 0 0 0 0,1-1 0 0 0,0-1 0 0 0,0 1 0 0 0,0-1 0 0 0,1 0 0 0 0,-1 0 0 0 0,1 0 0 0 0,-1 0 0 0 0,1 0 0 0 0,0 0 0 0 0,-1 0 0 0 0,1 1 0 0 0,-1 1 0 0 0,1 0 0 0 0,-1 0 0 0 0,1-1 0 0 0,-1 0 0 0 0,1-1 0 0 0,-1 1 0 0 0,1-1 0 0 0,0-1 0 0 0,-1 1 0 0 0,1 0 0 0 0,-1 0 0 0 0,1 0 0 0 0,-1 0 0 0 0,1 0 0 0 0,-2-2 0 0 0,-1 0 0 0 0,1 0 0 0 0,-1 1 0 0 0,2-1 0 0 0,0 2 0 0 0,-2-2 0 0 0,0-1 0 0 0,1 1 0 0 0,0 1 0 0 0,0 0 0 0 0,-1-2 0 0 0,0 1 0 0 0,1 0 0 0 0,0 0 0 0 0,0 1 0 0 0,1 0 0 0 0,0 1 0 0 0,1 0 0 0 0,-1 0 0 0 0,1 0 0 0 0,0 0 0 0 0,-1 0 0 0 0,1 0 0 0 0,-1 0 0 0 0,1 1 0 0 0,0-1 0 0 0,-1 0 0 0 0,-1-2 0 0 0,-1 0 0 0 0,1 0 0 0 0,0 0 0 0 0,0 1 0 0 0,1 0 0 0 0,0 1 0 0 0,0 0 0 0 0,1 0 0 0 0,0 0 0 0 0,-1 0 0 0 0,1 0 0 0 0,-1 0 0 0 0,1 0 0 0 0,0 0 0 0 0,-1 0 0 0 0,1 0 0 0 0,-1 0 0 0 0,2 0 0 0 0,1 0 0 0 0,0 0 0 0 0,-1 0 0 0 0,0 0 0 0 0,-1 0 0 0 0,0 0 0 0 0,-1 0 0 0 0,1 0 0 0 0,-1 0 0 0 0,1 0 0 0 0,-1 0 0 0 0,1 0 0 0 0,-1 0 0 0 0,1 0 0 0 0,-1 0 0 0 0,1 0 0 0 0,1 0 0 0 0,1 0 0 0 0,-1 0 0 0 0,0 0 0 0 0,0 0 0 0 0,-1 0 0 0 0,0 0 0 0 0,0 0 0 0 0,0 0 0 0 0,-1 0 0 0 0,0 0 0 0 0,1 0 0 0 0,-1 0 0 0 0,1-2 0 0 0,-1 0 0 0 0,1 0 0 0 0,-1 0 0 0 0,1 1 0 0 0,-1 1 0 0 0,1-1 0 0 0,0 1 0 0 0,-1 0 0 0 0,1 0 0 0 0,-1 0 0 0 0,1 0 0 0 0,-1 0 0 0 0,1 0 0 0 0,-1 0 0 0 0,1 0 0 0 0,-1 0 0 0 0,1 0 0 0 0,1 0 0 0 0,1 0 0 0 0,-1 0 0 0 0,1 0 0 0 0,-2 0 0 0 0,1 0 0 0 0,-2 0 0 0 0,1 0 0 0 0,0 0 0 0 0,-1 0 0 0 0,2 2 0 0 0,1 0 0 0 0,-1 0 0 0 0,0 0 0 0 0,0-1 0 0 0,-1 0 0 0 0,0-1 0 0 0,0 0 0 0 0,0 0 0 0 0,-1 0 0 0 0,0 0 0 0 0,1 0 0 0 0,-1 0 0 0 0,1 0 0 0 0,-1 0 0 0 0,1 0 0 0 0,-1 0 0 0 0,1 0 0 0 0,-1 0 0 0 0,1 0 0 0 0,0 0 0 0 0,-1 0 0 0 0,1 0 0 0 0,-1 0 0 0 0,1 0 0 0 0,-1 0 0 0 0,1 0 0 0 0,1 0 0 0 0,1 0 0 0 0,-1 0 0 0 0,2 0 0 0 0,0 0 0 0 0,-1 0 0 0 0,0 0 0 0 0,-1 0 0 0 0,1 0 0 0 0,0 0 0 0 0,-1 0 0 0 0,0 0 0 0 0,0 0 0 0 0,-1 0 0 0 0,1 0 0 0 0,0-2 0 0 0,-2 0 0 0 0,2 0 0 0 0,0 0 0 0 0,0 1 0 0 0,0 1 0 0 0,-1-1 0 0 0,0 1 0 0 0,0 0 0 0 0,0 0 0 0 0,-1 0 0 0 0,1 0 0 0 0,-1 0 0 0 0,1 0 0 0 0,-1 0 0 0 0,1 0 0 0 0,-1 0 0 0 0,1 0 0 0 0,-1 0 0 0 0,1 0 0 0 0,-1 0 0 0 0,1 0 0 0 0,-1 0 0 0 0,1 0 0 0 0,-1 0 0 0 0,1 0 0 0 0,-1 0 0 0 0,1 0 0 0 0,-1 0 0 0 0,1 0 0 0 0,-1 0 0 0 0,1 0 0 0 0,1 0 0 0 0,1 0 0 0 0,-1 0 0 0 0,1 0 0 0 0,-2 2 0 0 0,1 0 0 0 0,-1 0 0 0 0,-1 0 0 0 0,1-1 0 0 0,-1 0 0 0 0,1-1 0 0 0,-1 0 0 0 0,1 0 0 0 0,-1 0 0 0 0,1 0 0 0 0,-1 0 0 0 0,1 0 0 0 0,-1 0 0 0 0,2 0 0 0 0,1 0 0 0 0,0 0 0 0 0,-1 0 0 0 0,0 0 0 0 0,-1 0 0 0 0,0 0 0 0 0,-1 0 0 0 0,1 0 0 0 0,-1 0 0 0 0,1 0 0 0 0,-1 0 0 0 0,1 0 0 0 0,-1 0 0 0 0,2 2 0 0 0,1 0 0 0 0,0 0 0 0 0,-1-1 0 0 0,0 1 0 0 0,0-2 0 0 0,1 1 0 0 0,0-1 0 0 0,-2 2 0 0 0,-2 0 0 0 0,0 0 0 0 0,1-1 0 0 0,-1 0 0 0 0,1 0 0 0 0,0-1 0 0 0,0 0 0 0 0,1 0 0 0 0,-1 0 0 0 0,1 0 0 0 0,1 0 0 0 0,1 0 0 0 0,-1 0 0 0 0,0 0 0 0 0,0 0 0 0 0,0 0 0 0 0,-2 0 0 0 0,1 0 0 0 0,0 0 0 0 0,-1 0 0 0 0,1 0 0 0 0,-1 0 0 0 0,0 0 0 0 0,1 0 0 0 0,-1 0 0 0 0,1 0 0 0 0,-1 0 0 0 0,1 0 0 0 0,0 0 0 0 0,-1 0 0 0 0,1 0 0 0 0,-1 0 0 0 0,1 0 0 0 0,-1 0 0 0 0,2 0 0 0 0,1 0 0 0 0,0 0 0 0 0,-1 0 0 0 0,0 0 0 0 0,-1 0 0 0 0,0 0 0 0 0,-1 0 0 0 0,1 0 0 0 0,1 0 0 0 0,1 0 0 0 0,-1 0 0 0 0,0 0 0 0 0,0 0 0 0 0,-1 0 0 0 0,0 0 0 0 0,0 0 0 0 0,-1 0 0 0 0,1 0 0 0 0,-1 0 0 0 0,1 0 0 0 0,-1 0 0 0 0,1 0 0 0 0,-1 0 0 0 0,1 0 0 0 0,-1 0 0 0 0,1 0 0 0 0,-1 0 0 0 0,1 0 0 0 0,-1 0 0 0 0,1 0 0 0 0,-1 0 0 0 0,1 0 0 0 0,-1 0 0 0 0,1 0 0 0 0,1 0 0 0 0,1 0 0 0 0,-1 0 0 0 0,1 0 0 0 0,-2 0 0 0 0,1 0 0 0 0,0 0 0 0 0,1 0 0 0 0,0 0 0 0 0,-1 0 0 0 0,-1 0 0 0 0,1 0 0 0 0,-2 0 0 0 0,1 0 0 0 0,0 0 0 0 0,-1 0 0 0 0,0 0 0 0 0,1 0 0 0 0,-1 0 0 0 0,1 0 0 0 0,-1 0 0 0 0,-1-2 0 0 0,0 0 0 0 0,-1 0 0 0 0,-1-1 0 0 0,1 0 0 0 0,-1 0 0 0 0,2 1 0 0 0,0 0 0 0 0,1 2 0 0 0,0-1 0 0 0,0 1 0 0 0,1 0 0 0 0,0 1 0 0 0,-1-1 0 0 0,1 0 0 0 0,0 0 0 0 0,-1 0 0 0 0,1 0 0 0 0,-1 0 0 0 0,1 0 0 0 0,0 0 0 0 0,-3 2 0 0 0,1 0 0 0 0,-1 0 0 0 0,1-1 0 0 0,0 1 0 0 0,1-2 0 0 0,0 1 0 0 0,1-1 0 0 0,-1 0 0 0 0,1 0 0 0 0,-2 1 0 0 0,-1 1 0 0 0,1 0 0 0 0,0 0 0 0 0,-1-1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08:42:53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15081 10335 16383 0 0,'3'0'0'0'0,"3"0"0"0"0,2 0 0 0 0,1 0 0 0 0,1 0 0 0 0,-1 0 0 0 0,3 0 0 0 0,0 0 0 0 0,0 0 0 0 0,-1 0 0 0 0,0 0 0 0 0,-1 0 0 0 0,-1 0 0 0 0,1 0 0 0 0,-1 0 0 0 0,0 0 0 0 0,1 0 0 0 0,-1 0 0 0 0,0 0 0 0 0,2 0 0 0 0,0 0 0 0 0,2 0 0 0 0,0 0 0 0 0,0 0 0 0 0,-2 0 0 0 0,0 0 0 0 0,-1 0 0 0 0,0 0 0 0 0,0 0 0 0 0,-1 0 0 0 0,2 0 0 0 0,0 0 0 0 0,2 0 0 0 0,0 0 0 0 0,1 0 0 0 0,-1 0 0 0 0,0 0 0 0 0,-1 0 0 0 0,0 0 0 0 0,1 0 0 0 0,-2 0 0 0 0,0 0 0 0 0,0 1 0 0 0,-2 1 0 0 0,1 0 0 0 0,-1 0 0 0 0,2-1 0 0 0,0 0 0 0 0,2-1 0 0 0,0 0 0 0 0,0 0 0 0 0,-2 2 0 0 0,0 0 0 0 0,-1 0 0 0 0,0-1 0 0 0,1 2 0 0 0,0 0 0 0 0,0-1 0 0 0,0 0 0 0 0,3-1 0 0 0,0 0 0 0 0,0-1 0 0 0,-2 0 0 0 0,3 0 0 0 0,0 0 0 0 0,-1 0 0 0 0,0 0 0 0 0,2 0 0 0 0,-2 0 0 0 0,1 0 0 0 0,-2 1 0 0 0,0 1 0 0 0,-1 0 0 0 0,-1 0 0 0 0,-1-1 0 0 0,0 0 0 0 0,0-1 0 0 0,-1 0 0 0 0,0 0 0 0 0,0 0 0 0 0,1 2 0 0 0,-1 0 0 0 0,0 0 0 0 0,0-1 0 0 0,1 0 0 0 0,-1 0 0 0 0,0-1 0 0 0,1 1 0 0 0,-1-1 0 0 0,0 0 0 0 0,1-1 0 0 0,-1 1 0 0 0,0 0 0 0 0,0 0 0 0 0,1 0 0 0 0,-1 0 0 0 0,2 0 0 0 0,0 0 0 0 0,1 0 0 0 0,-1 0 0 0 0,-1 0 0 0 0,0 0 0 0 0,0 0 0 0 0,-1 0 0 0 0,1 0 0 0 0,-1 0 0 0 0,0 0 0 0 0,1 0 0 0 0,-1 0 0 0 0,0 0 0 0 0,0 0 0 0 0,1 0 0 0 0,-1 0 0 0 0,2 0 0 0 0,0 0 0 0 0,1 0 0 0 0,-1 0 0 0 0,-1 0 0 0 0,0 0 0 0 0,0 0 0 0 0,-1 0 0 0 0,1 0 0 0 0,0 0 0 0 0,2 0 0 0 0,1 0 0 0 0,0 0 0 0 0,-1 0 0 0 0,0 0 0 0 0,-1 0 0 0 0,-1 0 0 0 0,-1 0 0 0 0,1 0 0 0 0,-1 0 0 0 0,0 0 0 0 0,0 0 0 0 0,1 0 0 0 0,-1 0 0 0 0,0 0 0 0 0,0-1 0 0 0,1-1 0 0 0,-1 0 0 0 0,0 0 0 0 0,1 1 0 0 0,-1 0 0 0 0,0-1 0 0 0,1 0 0 0 0,-1 0 0 0 0,0 0 0 0 0,2 0 0 0 0,1-1 0 0 0,-1 1 0 0 0,0 0 0 0 0,-1-1 0 0 0,0 0 0 0 0,0 1 0 0 0,0 0 0 0 0,-1 1 0 0 0,0 1 0 0 0,0-1 0 0 0,1 1 0 0 0,-1 0 0 0 0,0 1 0 0 0,1-1 0 0 0,-1 0 0 0 0,0 0 0 0 0,0 0 0 0 0,1 0 0 0 0,-1 0 0 0 0,0 0 0 0 0,1 0 0 0 0,-1 0 0 0 0,0 0 0 0 0,1 0 0 0 0,-1 0 0 0 0,0 0 0 0 0,1 0 0 0 0,-1 0 0 0 0,0 0 0 0 0,1 0 0 0 0,-1 0 0 0 0,0 0 0 0 0,1 0 0 0 0,-1 0 0 0 0,0 0 0 0 0,1 0 0 0 0,-3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08:42:53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14912 10419 16383 0 0,'0'2'0'0'0,"0"2"0"0"0,0 1 0 0 0,0 3 0 0 0,0 0 0 0 0,0 1 0 0 0,0 1 0 0 0,0 0 0 0 0,0-1 0 0 0,0 1 0 0 0,0 0 0 0 0,0-1 0 0 0,0 0 0 0 0,0 1 0 0 0,0-1 0 0 0,0 0 0 0 0,0 1 0 0 0,0-1 0 0 0,2-1 0 0 0,0-1 0 0 0,0 0 0 0 0,1-1 0 0 0,0 0 0 0 0,0 1 0 0 0,-1 0 0 0 0,-1 1 0 0 0,0 1 0 0 0,-1 0 0 0 0,0 0 0 0 0,0 1 0 0 0,0 1 0 0 0,0 0 0 0 0,1-1 0 0 0,1-1 0 0 0,0 0 0 0 0,0-1 0 0 0,-1 1 0 0 0,0-1 0 0 0,-1 1 0 0 0,0 0 0 0 0,0 1 0 0 0,0-1 0 0 0,0 0 0 0 0,0 1 0 0 0,0-1 0 0 0,0 0 0 0 0,0 1 0 0 0,0-1 0 0 0,0 0 0 0 0,0 1 0 0 0,0-1 0 0 0,0 0 0 0 0,0 1 0 0 0,0-1 0 0 0,0-1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08:42:53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19611 10419 16383 0 0,'0'2'0'0'0,"0"2"0"0"0,0 1 0 0 0,0 3 0 0 0,0 0 0 0 0,0 1 0 0 0,0 1 0 0 0,0 1 0 0 0,0 3 0 0 0,2-2 0 0 0,0 0 0 0 0,0 1 0 0 0,1-2 0 0 0,0 0 0 0 0,0 0 0 0 0,-1-1 0 0 0,-1-1 0 0 0,0 2 0 0 0,1-1 0 0 0,0-1 0 0 0,0-1 0 0 0,-1 1 0 0 0,0 0 0 0 0,0 0 0 0 0,-1 0 0 0 0,0 0 0 0 0,0 1 0 0 0,0-1 0 0 0,0 0 0 0 0,0 0 0 0 0,0 1 0 0 0,0-1 0 0 0,0 1 0 0 0,0-1 0 0 0,0 0 0 0 0,0 1 0 0 0,-2-3 0 0 0,0 0 0 0 0,0 1 0 0 0,1-1 0 0 0,-2 0 0 0 0,0 0 0 0 0,1 0 0 0 0,0 0 0 0 0,1 1 0 0 0,0-1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08:42:53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15081 11405 16383 0 0,'2'0'0'0'0,"2"0"0"0"0,1 0 0 0 0,3 2 0 0 0,0 0 0 0 0,1 2 0 0 0,1-1 0 0 0,0 0 0 0 0,-1 0 0 0 0,1-2 0 0 0,1 0 0 0 0,1 0 0 0 0,-1 0 0 0 0,0 1 0 0 0,0 0 0 0 0,-1 0 0 0 0,-1-1 0 0 0,1-1 0 0 0,-1 1 0 0 0,0-1 0 0 0,2 0 0 0 0,0 0 0 0 0,1-1 0 0 0,-1 1 0 0 0,-1 2 0 0 0,0 0 0 0 0,0 0 0 0 0,-1 1 0 0 0,1 0 0 0 0,-1 0 0 0 0,0-1 0 0 0,0-1 0 0 0,1 0 0 0 0,-1-1 0 0 0,0 1 0 0 0,0-2 0 0 0,1 1 0 0 0,-1 0 0 0 0,0 0 0 0 0,1 0 0 0 0,-1 0 0 0 0,0 0 0 0 0,1 0 0 0 0,-1 0 0 0 0,0 0 0 0 0,1 0 0 0 0,1 1 0 0 0,0 2 0 0 0,2-1 0 0 0,0-1 0 0 0,1 0 0 0 0,0 0 0 0 0,-1-1 0 0 0,-1 1 0 0 0,-2-1 0 0 0,2 0 0 0 0,0-1 0 0 0,1 1 0 0 0,-2 2 0 0 0,-1 0 0 0 0,0 0 0 0 0,0 0 0 0 0,3 0 0 0 0,0 1 0 0 0,0-1 0 0 0,-1 0 0 0 0,-1-1 0 0 0,-1 0 0 0 0,0-1 0 0 0,1 0 0 0 0,0 0 0 0 0,0 0 0 0 0,0 0 0 0 0,-1 0 0 0 0,2 0 0 0 0,0 0 0 0 0,-1 0 0 0 0,0 0 0 0 0,-1 0 0 0 0,0 0 0 0 0,0 0 0 0 0,-1 0 0 0 0,1 0 0 0 0,-1 0 0 0 0,0 0 0 0 0,0 0 0 0 0,2 0 0 0 0,1 0 0 0 0,-1 0 0 0 0,0 0 0 0 0,-1-2 0 0 0,0 0 0 0 0,2 0 0 0 0,-1 1 0 0 0,1-1 0 0 0,-1 2 0 0 0,1-1 0 0 0,0 1 0 0 0,1 0 0 0 0,2 0 0 0 0,-1 0 0 0 0,0 0 0 0 0,-2 0 0 0 0,1 0 0 0 0,1 1 0 0 0,0-1 0 0 0,-1 0 0 0 0,-1 0 0 0 0,-1 0 0 0 0,-1 0 0 0 0,0 0 0 0 0,-1 0 0 0 0,0 0 0 0 0,0 0 0 0 0,0 0 0 0 0,1 0 0 0 0,-1 0 0 0 0,2 0 0 0 0,0 0 0 0 0,2 0 0 0 0,0 0 0 0 0,-1 0 0 0 0,0-2 0 0 0,-1 0 0 0 0,-1 0 0 0 0,1 0 0 0 0,1 1 0 0 0,1 0 0 0 0,0 1 0 0 0,1 0 0 0 0,-1 0 0 0 0,2 0 0 0 0,-2 0 0 0 0,2 0 0 0 0,-1 0 0 0 0,-2 0 0 0 0,0 0 0 0 0,-1 0 0 0 0,0 0 0 0 0,1 0 0 0 0,-1 0 0 0 0,0 0 0 0 0,-1 0 0 0 0,0 0 0 0 0,0 0 0 0 0,-1 0 0 0 0,0 0 0 0 0,1 0 0 0 0,-1 0 0 0 0,0 0 0 0 0,0 0 0 0 0,2 0 0 0 0,1 0 0 0 0,-1 0 0 0 0,0 0 0 0 0,-1 0 0 0 0,0 0 0 0 0,0 0 0 0 0,0 0 0 0 0,-3-1 0 0 0,0-1 0 0 0,1-1 0 0 0,-1 2 0 0 0,1 0 0 0 0,1 0 0 0 0,1 1 0 0 0,0-2 0 0 0,-1 0 0 0 0,-1-2 0 0 0,-1 1 0 0 0,0 0 0 0 0,0-1 0 0 0,1 0 0 0 0,-1 0 0 0 0,0 0 0 0 0,0-1 0 0 0,1 0 0 0 0,0 0 0 0 0,1 1 0 0 0,0-1 0 0 0,0 1 0 0 0,0 0 0 0 0,1 0 0 0 0,-1-1 0 0 0,1 0 0 0 0,-1 0 0 0 0,0 0 0 0 0,-1 0 0 0 0,1 0 0 0 0,0 2 0 0 0,1 0 0 0 0,0 2 0 0 0,0 0 0 0 0,-2 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49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7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14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6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0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25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151" y="455362"/>
            <a:ext cx="6881728" cy="15504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7200" b="1" kern="1200">
                <a:latin typeface="+mj-lt"/>
                <a:ea typeface="+mj-ea"/>
                <a:cs typeface="+mj-cs"/>
              </a:rPr>
              <a:t>Fallen Empire - </a:t>
            </a:r>
            <a:r>
              <a:rPr lang="en-US" sz="7200"/>
              <a:t>Guide</a:t>
            </a:r>
            <a:endParaRPr lang="en-US" sz="7200" b="1" kern="120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151" y="2635145"/>
            <a:ext cx="6881728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u="sng"/>
              <a:t>CS 4177 – Software Vulnerabilities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Spring 2023 – Dr. Jaime C. Acosta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Gilbert 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Fernando 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Jose 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Hector D.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4AA729-F188-3807-F518-1404469F3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41" b="-1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EF6A8-52C8-3584-807D-0E2DDB58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3" y="4748481"/>
            <a:ext cx="3853829" cy="797695"/>
          </a:xfrm>
        </p:spPr>
        <p:txBody>
          <a:bodyPr>
            <a:normAutofit/>
          </a:bodyPr>
          <a:lstStyle/>
          <a:p>
            <a:pPr algn="ctr"/>
            <a:r>
              <a:rPr lang="en-US"/>
              <a:t>Last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3A2A-88B9-F6DF-4183-B01C227B3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5" y="4202832"/>
            <a:ext cx="5264729" cy="18833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You should now be able to view the documents through the directory. This proves how easy it is to get your information stolen.</a:t>
            </a:r>
          </a:p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54CF2F-B98D-60CA-ACCD-0B07A70A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3" y="598177"/>
            <a:ext cx="9643112" cy="30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9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3137C-6562-B3BD-A446-361404B5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3" y="4243241"/>
            <a:ext cx="3853829" cy="1849586"/>
          </a:xfrm>
        </p:spPr>
        <p:txBody>
          <a:bodyPr>
            <a:normAutofit fontScale="90000"/>
          </a:bodyPr>
          <a:lstStyle/>
          <a:p>
            <a:r>
              <a:rPr lang="en-US"/>
              <a:t>Step 1: Empire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4FC2-50AF-FCF2-6D69-69A7D0310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5" y="4202832"/>
            <a:ext cx="5264729" cy="18833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/>
              <a:t>1.1: In your Kali VM open 2 terminals(server and client)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/>
          </a:p>
          <a:p>
            <a:pPr marL="0" indent="0">
              <a:lnSpc>
                <a:spcPct val="100000"/>
              </a:lnSpc>
              <a:buNone/>
            </a:pPr>
            <a:r>
              <a:rPr lang="en-US" sz="1700"/>
              <a:t>1.2: In your server terminal enter the command </a:t>
            </a:r>
            <a:r>
              <a:rPr lang="en-US" sz="1700" b="1" i="1"/>
              <a:t>Sudo </a:t>
            </a:r>
            <a:r>
              <a:rPr lang="en-US" sz="1700" b="1" i="1" err="1"/>
              <a:t>powershell</a:t>
            </a:r>
            <a:r>
              <a:rPr lang="en-US" sz="1700" b="1" i="1"/>
              <a:t>-empire server </a:t>
            </a:r>
            <a:r>
              <a:rPr lang="en-US" sz="1700"/>
              <a:t>and in your client terminal enter command </a:t>
            </a:r>
            <a:r>
              <a:rPr lang="en-US" sz="1700" b="1" i="1" err="1"/>
              <a:t>sudo</a:t>
            </a:r>
            <a:r>
              <a:rPr lang="en-US" sz="1700" b="1" i="1"/>
              <a:t> </a:t>
            </a:r>
            <a:r>
              <a:rPr lang="en-US" sz="1700" b="1" i="1" err="1"/>
              <a:t>powershell</a:t>
            </a:r>
            <a:r>
              <a:rPr lang="en-US" sz="1700" b="1" i="1"/>
              <a:t>-empire client</a:t>
            </a:r>
          </a:p>
          <a:p>
            <a:pPr>
              <a:lnSpc>
                <a:spcPct val="100000"/>
              </a:lnSpc>
            </a:pPr>
            <a:endParaRPr lang="en-US" sz="1700" b="1" i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EF25B5-7586-4F62-199A-261C0F83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3" y="565153"/>
            <a:ext cx="9551049" cy="31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1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148B-24AE-A7A7-A057-83988A186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2: Listener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BEB7-7A69-A9BF-413D-E45971CB3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32135"/>
            <a:ext cx="9486690" cy="17083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/>
              <a:t>2.1: Use command "</a:t>
            </a:r>
            <a:r>
              <a:rPr lang="en-US" sz="1800" b="1" i="1" err="1"/>
              <a:t>uselistener</a:t>
            </a:r>
            <a:r>
              <a:rPr lang="en-US" sz="1800" b="1" i="1"/>
              <a:t> http</a:t>
            </a:r>
            <a:r>
              <a:rPr lang="en-US" sz="1800"/>
              <a:t>" to create a listener of type HTTP.</a:t>
            </a:r>
          </a:p>
          <a:p>
            <a:pPr marL="0" indent="0">
              <a:buNone/>
            </a:pPr>
            <a:r>
              <a:rPr lang="en-US" sz="1800"/>
              <a:t>2.2: The port is empty, thus, use command "</a:t>
            </a:r>
            <a:r>
              <a:rPr lang="en-US" sz="1800" b="1" i="1"/>
              <a:t>set port 8805</a:t>
            </a:r>
            <a:r>
              <a:rPr lang="en-US" sz="1800"/>
              <a:t>" then "</a:t>
            </a:r>
            <a:r>
              <a:rPr lang="en-US" sz="1800" b="1" i="1"/>
              <a:t>execute</a:t>
            </a:r>
            <a:r>
              <a:rPr lang="en-US" sz="1800"/>
              <a:t>"</a:t>
            </a:r>
          </a:p>
          <a:p>
            <a:pPr marL="0" indent="0">
              <a:buNone/>
            </a:pPr>
            <a:r>
              <a:rPr lang="en-US" sz="1800"/>
              <a:t>Reasoning: The listeners are used to generate an agent when a stager connects.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7B3A9A-558C-0146-E011-A00A4B804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25" y="2764270"/>
            <a:ext cx="9482898" cy="39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6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87D19-6210-80D0-2895-0774F193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1550419"/>
          </a:xfrm>
        </p:spPr>
        <p:txBody>
          <a:bodyPr>
            <a:normAutofit/>
          </a:bodyPr>
          <a:lstStyle/>
          <a:p>
            <a:r>
              <a:rPr lang="en-US"/>
              <a:t>Step 3: Stager setup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7739-587F-4210-7808-ED8375058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18219" cy="39261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700"/>
              <a:t>3.1:  Use command "</a:t>
            </a:r>
            <a:r>
              <a:rPr lang="en-US" sz="1700" b="1" i="1" err="1"/>
              <a:t>usestager</a:t>
            </a:r>
            <a:r>
              <a:rPr lang="en-US" sz="1700" b="1" i="1"/>
              <a:t> </a:t>
            </a:r>
            <a:r>
              <a:rPr lang="en-US" sz="1700" b="1" i="1" err="1"/>
              <a:t>multi_launcher</a:t>
            </a:r>
            <a:r>
              <a:rPr lang="en-US" sz="1700"/>
              <a:t>" to generate the stager, in our case it'll be for http connection. 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3.2: Enter command "</a:t>
            </a:r>
            <a:r>
              <a:rPr lang="en-US" sz="1700" b="1" i="1"/>
              <a:t>set Listener http</a:t>
            </a:r>
            <a:r>
              <a:rPr lang="en-US" sz="1700"/>
              <a:t>"  and then "</a:t>
            </a:r>
            <a:r>
              <a:rPr lang="en-US" sz="1700" b="1" i="1"/>
              <a:t>execute</a:t>
            </a:r>
            <a:r>
              <a:rPr lang="en-US" sz="1700"/>
              <a:t>"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 u="sng"/>
              <a:t>What is a stager</a:t>
            </a:r>
            <a:r>
              <a:rPr lang="en-US" sz="1700"/>
              <a:t>?  Code that executes a payload on the target machine.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6FD9CA-818D-84BE-E672-6FF11ACCE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" b="55556"/>
          <a:stretch/>
        </p:blipFill>
        <p:spPr>
          <a:xfrm>
            <a:off x="5688983" y="662354"/>
            <a:ext cx="6333096" cy="3048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7567ED-D151-2C09-7CDB-0E679A1F0989}"/>
                  </a:ext>
                </a:extLst>
              </p14:cNvPr>
              <p14:cNvContentPartPr/>
              <p14:nvPr/>
            </p14:nvContentPartPr>
            <p14:xfrm>
              <a:off x="7075959" y="1537729"/>
              <a:ext cx="17303" cy="2501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7567ED-D151-2C09-7CDB-0E679A1F0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58303" y="1519756"/>
                <a:ext cx="52262" cy="285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B861B0-DBCE-4576-BF1F-F30EC7CE39D1}"/>
                  </a:ext>
                </a:extLst>
              </p14:cNvPr>
              <p14:cNvContentPartPr/>
              <p14:nvPr/>
            </p14:nvContentPartPr>
            <p14:xfrm>
              <a:off x="7086256" y="1523856"/>
              <a:ext cx="1472040" cy="1744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B861B0-DBCE-4576-BF1F-F30EC7CE39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8260" y="1506407"/>
                <a:ext cx="1507671" cy="51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5EA1679-D3F0-43BE-1F8A-5850FEF5D4AF}"/>
                  </a:ext>
                </a:extLst>
              </p14:cNvPr>
              <p14:cNvContentPartPr/>
              <p14:nvPr/>
            </p14:nvContentPartPr>
            <p14:xfrm>
              <a:off x="8558692" y="1534297"/>
              <a:ext cx="7092" cy="27413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5EA1679-D3F0-43BE-1F8A-5850FEF5D4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0962" y="1516309"/>
                <a:ext cx="42197" cy="309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CBF6E3-1AD8-209C-B66E-BCE16ACFE4D4}"/>
                  </a:ext>
                </a:extLst>
              </p14:cNvPr>
              <p14:cNvContentPartPr/>
              <p14:nvPr/>
            </p14:nvContentPartPr>
            <p14:xfrm>
              <a:off x="7093121" y="1808742"/>
              <a:ext cx="1469009" cy="1746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CBF6E3-1AD8-209C-B66E-BCE16ACFE4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5127" y="1791281"/>
                <a:ext cx="1504637" cy="5203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9FC803-627F-273C-71A8-1E15721F5063}"/>
              </a:ext>
            </a:extLst>
          </p:cNvPr>
          <p:cNvSpPr txBox="1"/>
          <p:nvPr/>
        </p:nvSpPr>
        <p:spPr>
          <a:xfrm>
            <a:off x="1586801" y="6085532"/>
            <a:ext cx="30563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*</a:t>
            </a:r>
            <a:r>
              <a:rPr lang="en-US" sz="1200" err="1"/>
              <a:t>multi_launcher</a:t>
            </a:r>
            <a:r>
              <a:rPr lang="en-US" sz="1200"/>
              <a:t> indicates the deployment of the payload to multiple target simultaneously</a:t>
            </a:r>
          </a:p>
        </p:txBody>
      </p:sp>
      <p:pic>
        <p:nvPicPr>
          <p:cNvPr id="18" name="Picture 1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BE9A2F9-1DBB-72F5-0D7A-6FD392288B3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-123" b="73300"/>
          <a:stretch/>
        </p:blipFill>
        <p:spPr>
          <a:xfrm>
            <a:off x="5687142" y="3709517"/>
            <a:ext cx="6335942" cy="19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3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F4331-78D6-B288-31E0-FAA55695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1" y="455362"/>
            <a:ext cx="7846501" cy="1550419"/>
          </a:xfrm>
        </p:spPr>
        <p:txBody>
          <a:bodyPr>
            <a:normAutofit/>
          </a:bodyPr>
          <a:lstStyle/>
          <a:p>
            <a:r>
              <a:rPr lang="en-US"/>
              <a:t>Step 4: Social Engineering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72E93D-5FA6-3B46-4695-9BCB8DF7AB7B}"/>
              </a:ext>
            </a:extLst>
          </p:cNvPr>
          <p:cNvSpPr>
            <a:spLocks/>
          </p:cNvSpPr>
          <p:nvPr/>
        </p:nvSpPr>
        <p:spPr>
          <a:xfrm>
            <a:off x="1117601" y="1421730"/>
            <a:ext cx="7846501" cy="32473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749808">
              <a:spcAft>
                <a:spcPts val="600"/>
              </a:spcAft>
            </a:pPr>
            <a:r>
              <a:rPr lang="en-US" sz="1700" kern="1200">
                <a:latin typeface="+mn-lt"/>
                <a:ea typeface="+mn-ea"/>
                <a:cs typeface="+mn-cs"/>
              </a:rPr>
              <a:t>Step 4.1: It would be hard to trick most people into downloading a random file, fortunately for us Judee is not one of those people.</a:t>
            </a:r>
            <a:r>
              <a:rPr lang="en-US" sz="1700"/>
              <a:t> </a:t>
            </a:r>
            <a:endParaRPr lang="en-US" sz="1700" kern="1200">
              <a:latin typeface="+mn-lt"/>
            </a:endParaRPr>
          </a:p>
          <a:p>
            <a:pPr defTabSz="749808">
              <a:spcAft>
                <a:spcPts val="600"/>
              </a:spcAft>
            </a:pPr>
            <a:endParaRPr lang="en-US" sz="1700" kern="1200">
              <a:latin typeface="+mn-lt"/>
            </a:endParaRPr>
          </a:p>
          <a:p>
            <a:pPr defTabSz="749808">
              <a:spcAft>
                <a:spcPts val="600"/>
              </a:spcAft>
            </a:pPr>
            <a:r>
              <a:rPr lang="en-US" sz="1700" kern="1200">
                <a:latin typeface="+mn-lt"/>
                <a:ea typeface="+mn-lt"/>
                <a:cs typeface="+mn-lt"/>
              </a:rPr>
              <a:t>Step 4.2: As a result, we got Judee to run our payload by convincing her that the file contained cat photos.</a:t>
            </a:r>
          </a:p>
          <a:p>
            <a:pPr defTabSz="749808">
              <a:spcAft>
                <a:spcPts val="600"/>
              </a:spcAft>
            </a:pPr>
            <a:endParaRPr lang="en-US" sz="1700" kern="1200">
              <a:latin typeface="+mn-lt"/>
              <a:ea typeface="+mn-lt"/>
              <a:cs typeface="+mn-lt"/>
            </a:endParaRPr>
          </a:p>
          <a:p>
            <a:pPr defTabSz="749808">
              <a:spcAft>
                <a:spcPts val="600"/>
              </a:spcAft>
            </a:pPr>
            <a:r>
              <a:rPr lang="en-US" sz="1700" kern="1200">
                <a:latin typeface="+mn-lt"/>
                <a:ea typeface="+mn-lt"/>
                <a:cs typeface="+mn-lt"/>
              </a:rPr>
              <a:t>Step 4.3: If connection was successful back in your kali client terminal, we will be notified that a new agent checked in.</a:t>
            </a:r>
            <a:endParaRPr lang="en-US" sz="1700">
              <a:ea typeface="+mn-lt"/>
              <a:cs typeface="+mn-lt"/>
            </a:endParaRPr>
          </a:p>
        </p:txBody>
      </p:sp>
      <p:pic>
        <p:nvPicPr>
          <p:cNvPr id="34" name="Picture 33" descr="Small Cat GIFs | Tenor">
            <a:extLst>
              <a:ext uri="{FF2B5EF4-FFF2-40B4-BE49-F238E27FC236}">
                <a16:creationId xmlns:a16="http://schemas.microsoft.com/office/drawing/2014/main" id="{85CC7C84-C954-51D5-8299-2E5238C7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689" y="564173"/>
            <a:ext cx="2204357" cy="2229478"/>
          </a:xfrm>
          <a:prstGeom prst="rect">
            <a:avLst/>
          </a:prstGeom>
        </p:spPr>
      </p:pic>
      <p:pic>
        <p:nvPicPr>
          <p:cNvPr id="35" name="Picture 34" descr="Cat will never be ballin' - YouTube">
            <a:extLst>
              <a:ext uri="{FF2B5EF4-FFF2-40B4-BE49-F238E27FC236}">
                <a16:creationId xmlns:a16="http://schemas.microsoft.com/office/drawing/2014/main" id="{D6539B04-368D-2C7F-097F-327ACA9D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11" y="2808200"/>
            <a:ext cx="2198915" cy="1735643"/>
          </a:xfrm>
          <a:prstGeom prst="rect">
            <a:avLst/>
          </a:prstGeom>
        </p:spPr>
      </p:pic>
      <p:pic>
        <p:nvPicPr>
          <p:cNvPr id="36" name="Picture 35" descr="Cute tiny cat. : r/meme">
            <a:extLst>
              <a:ext uri="{FF2B5EF4-FFF2-40B4-BE49-F238E27FC236}">
                <a16:creationId xmlns:a16="http://schemas.microsoft.com/office/drawing/2014/main" id="{AF6FECDE-B256-E43E-9D54-EB92B5DA2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412" y="4545984"/>
            <a:ext cx="2198912" cy="2321284"/>
          </a:xfrm>
          <a:prstGeom prst="rect">
            <a:avLst/>
          </a:prstGeom>
        </p:spPr>
      </p:pic>
      <p:pic>
        <p:nvPicPr>
          <p:cNvPr id="37" name="Picture 3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FAB7B2-4F4E-1F0C-AAF2-E025C03647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" r="18283" b="51303"/>
          <a:stretch/>
        </p:blipFill>
        <p:spPr>
          <a:xfrm>
            <a:off x="-2164" y="4155585"/>
            <a:ext cx="7588910" cy="2589745"/>
          </a:xfrm>
          <a:prstGeom prst="rect">
            <a:avLst/>
          </a:prstGeom>
        </p:spPr>
      </p:pic>
      <p:pic>
        <p:nvPicPr>
          <p:cNvPr id="4" name="Picture 3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AD5A59CC-6CA4-95DC-3605-E7A7AF18A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52" y="6059286"/>
            <a:ext cx="4508638" cy="6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21BFD-E037-628B-8E6C-A2ECB13D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5613"/>
            <a:ext cx="4767031" cy="1549400"/>
          </a:xfrm>
        </p:spPr>
        <p:txBody>
          <a:bodyPr>
            <a:normAutofit/>
          </a:bodyPr>
          <a:lstStyle/>
          <a:p>
            <a:r>
              <a:rPr lang="en-US"/>
              <a:t>Step 5: Victim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D88FB-3842-4999-514F-5D769A4A3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160588"/>
            <a:ext cx="5338531" cy="3925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/>
              <a:t>Step 5.1: Congrats you have gotten into Judee's system now in your client terminal enter the command "agents" to see more info about Judee's system.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r>
              <a:rPr lang="en-US" sz="1500"/>
              <a:t>Step 5.2: Enter command "</a:t>
            </a:r>
            <a:r>
              <a:rPr lang="en-US" sz="1500" b="1" i="1"/>
              <a:t>interact XUHCSY32</a:t>
            </a:r>
            <a:r>
              <a:rPr lang="en-US" sz="1500"/>
              <a:t>" then "</a:t>
            </a:r>
            <a:r>
              <a:rPr lang="en-US" sz="1500" b="1" i="1"/>
              <a:t>info"</a:t>
            </a:r>
            <a:r>
              <a:rPr lang="en-US" sz="1500"/>
              <a:t> to see additional information about Judee's pc.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80EA6A-7324-B513-755C-5FB8E7C5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2" y="4376349"/>
            <a:ext cx="6611399" cy="220027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EB2700-F044-DE49-1648-7512D43D5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883" y="-6092"/>
            <a:ext cx="5251310" cy="68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3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06C6F-2F73-C7C4-6DF0-E72DCE3E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455613"/>
            <a:ext cx="4174311" cy="2268667"/>
          </a:xfrm>
        </p:spPr>
        <p:txBody>
          <a:bodyPr>
            <a:normAutofit/>
          </a:bodyPr>
          <a:lstStyle/>
          <a:p>
            <a:r>
              <a:rPr lang="en-US"/>
              <a:t>Step 6: Privilege escalation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32F0-2560-265D-BA02-32C50B4BB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584" y="455613"/>
            <a:ext cx="5864216" cy="22686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/>
              <a:t>Step 6.1: First enter command "</a:t>
            </a:r>
            <a:r>
              <a:rPr lang="en-US" sz="1400" b="1" i="1" err="1"/>
              <a:t>usemodule</a:t>
            </a:r>
            <a:r>
              <a:rPr lang="en-US" sz="1400" b="1" i="1"/>
              <a:t> </a:t>
            </a:r>
            <a:r>
              <a:rPr lang="en-US" sz="1400" b="1" i="1" err="1"/>
              <a:t>powershell_privsec_bypassuac</a:t>
            </a:r>
            <a:r>
              <a:rPr lang="en-US" sz="1400"/>
              <a:t>" on the client terminal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/>
              <a:t>Step 6.2: Then set listener to the one you had used before, in our case we would enter "</a:t>
            </a:r>
            <a:r>
              <a:rPr lang="en-US" sz="1400" b="1" i="1"/>
              <a:t>set Listener http</a:t>
            </a:r>
            <a:r>
              <a:rPr lang="en-US" sz="1400"/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/>
              <a:t>Step 6.3: Enter the agent "</a:t>
            </a:r>
            <a:r>
              <a:rPr lang="en-US" sz="1400" b="1" i="1"/>
              <a:t>set Agent XUHCSY32</a:t>
            </a:r>
            <a:r>
              <a:rPr lang="en-US" sz="1400"/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/>
              <a:t>Step 6.4: Execute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/>
              <a:t>Step 6.5: We now have a new hacked user account that has full admin access to Judee's Computer!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CF4E40-59B0-E6BC-49AC-8995C9E60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79" r="4" b="10483"/>
          <a:stretch/>
        </p:blipFill>
        <p:spPr>
          <a:xfrm>
            <a:off x="1587664" y="3085222"/>
            <a:ext cx="4955414" cy="3211811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EFDFA0-7370-B0FA-39A9-E8A9AD92F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27"/>
          <a:stretch/>
        </p:blipFill>
        <p:spPr>
          <a:xfrm>
            <a:off x="6666895" y="3085222"/>
            <a:ext cx="4955421" cy="3211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884F98-B168-7136-F45F-CBB05BFCF034}"/>
                  </a:ext>
                </a:extLst>
              </p14:cNvPr>
              <p14:cNvContentPartPr/>
              <p14:nvPr/>
            </p14:nvContentPartPr>
            <p14:xfrm>
              <a:off x="7494119" y="4665991"/>
              <a:ext cx="694490" cy="169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884F98-B168-7136-F45F-CBB05BFCF0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6127" y="4648361"/>
                <a:ext cx="730114" cy="51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8E86CE-F739-CFBD-CDEF-7D39A11B686A}"/>
                  </a:ext>
                </a:extLst>
              </p14:cNvPr>
              <p14:cNvContentPartPr/>
              <p14:nvPr/>
            </p14:nvContentPartPr>
            <p14:xfrm>
              <a:off x="7467264" y="4679418"/>
              <a:ext cx="10211" cy="17082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8E86CE-F739-CFBD-CDEF-7D39A11B68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9659" y="4661474"/>
                <a:ext cx="45069" cy="206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1A7247-4BD2-A020-8C2F-B5E98A48DEEF}"/>
                  </a:ext>
                </a:extLst>
              </p14:cNvPr>
              <p14:cNvContentPartPr/>
              <p14:nvPr/>
            </p14:nvContentPartPr>
            <p14:xfrm>
              <a:off x="8212480" y="4679418"/>
              <a:ext cx="10222" cy="14725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1A7247-4BD2-A020-8C2F-B5E98A48DE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94856" y="4661461"/>
                <a:ext cx="45118" cy="182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AC67433-756C-91DB-EBBA-23C35FB95252}"/>
                  </a:ext>
                </a:extLst>
              </p14:cNvPr>
              <p14:cNvContentPartPr/>
              <p14:nvPr/>
            </p14:nvContentPartPr>
            <p14:xfrm>
              <a:off x="7494118" y="4826745"/>
              <a:ext cx="721209" cy="4757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AC67433-756C-91DB-EBBA-23C35FB952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6133" y="4808861"/>
                <a:ext cx="756820" cy="829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81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398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8591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535F4-F9C4-1FBD-6CC1-6982C8C2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00" y="455362"/>
            <a:ext cx="5071540" cy="1550419"/>
          </a:xfrm>
        </p:spPr>
        <p:txBody>
          <a:bodyPr>
            <a:normAutofit/>
          </a:bodyPr>
          <a:lstStyle/>
          <a:p>
            <a:r>
              <a:rPr lang="en-US" sz="4000"/>
              <a:t>Step 7: File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D001-4065-3555-92F6-8BBEB60B1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300" y="2160016"/>
            <a:ext cx="507154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7.1: (Optional) Rename your new admin account by using the command "</a:t>
            </a:r>
            <a:r>
              <a:rPr lang="en-US" sz="2000" b="1" i="1"/>
              <a:t>rename &lt;Agent Name&gt; &lt;New Name&gt;</a:t>
            </a:r>
            <a:r>
              <a:rPr lang="en-US" sz="2000"/>
              <a:t>". We renamed it to </a:t>
            </a:r>
            <a:r>
              <a:rPr lang="en-US" sz="2000" err="1"/>
              <a:t>DrHacker</a:t>
            </a:r>
            <a:r>
              <a:rPr lang="en-US" sz="2000"/>
              <a:t>.</a:t>
            </a:r>
          </a:p>
          <a:p>
            <a:pPr marL="0" indent="0">
              <a:buNone/>
            </a:pPr>
            <a:r>
              <a:rPr lang="en-US" sz="2000"/>
              <a:t>7.2. (Optional) Use "</a:t>
            </a:r>
            <a:r>
              <a:rPr lang="en-US" sz="2000" b="1" i="1"/>
              <a:t>info</a:t>
            </a:r>
            <a:r>
              <a:rPr lang="en-US" sz="2000"/>
              <a:t>" to see the changed made to the agent.</a:t>
            </a:r>
          </a:p>
          <a:p>
            <a:pPr marL="0" indent="0">
              <a:buNone/>
            </a:pPr>
            <a:r>
              <a:rPr lang="en-US" sz="2000"/>
              <a:t>7.2: Next we will attempt to open their File Explorer. In your client terminal type "shell explorer.exe".  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1C6ACC4-ED7D-8249-48C9-1FB1C17C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4" y="565154"/>
            <a:ext cx="4467117" cy="3765762"/>
          </a:xfrm>
          <a:prstGeom prst="rect">
            <a:avLst/>
          </a:prstGeom>
        </p:spPr>
      </p:pic>
      <p:pic>
        <p:nvPicPr>
          <p:cNvPr id="5" name="Picture 4" descr="A blue and white text&#10;&#10;Description automatically generated">
            <a:extLst>
              <a:ext uri="{FF2B5EF4-FFF2-40B4-BE49-F238E27FC236}">
                <a16:creationId xmlns:a16="http://schemas.microsoft.com/office/drawing/2014/main" id="{48FBE426-E0E2-67B1-D7FB-7BFE6129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0" y="5344977"/>
            <a:ext cx="4476238" cy="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1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EA36-D53A-0233-D7E8-D95E4F8B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8: Explore The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7E0AA-AAE7-D0F5-E9FB-4331981B7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4492" y="1717825"/>
            <a:ext cx="4425696" cy="393217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Step 8.1: Navigate to Documents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6063B1A-D3DE-D33E-542E-BA1F7E9EBC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546" y="1390455"/>
            <a:ext cx="4227410" cy="30981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0A34D-4D45-15C7-1A04-DAD3ED21A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93409" y="4798955"/>
            <a:ext cx="4425696" cy="823912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Step 8.2: </a:t>
            </a:r>
            <a:r>
              <a:rPr lang="en-US">
                <a:ea typeface="+mn-lt"/>
                <a:cs typeface="+mn-lt"/>
              </a:rPr>
              <a:t>Use </a:t>
            </a:r>
            <a:r>
              <a:rPr lang="en-US" err="1">
                <a:ea typeface="+mn-lt"/>
                <a:cs typeface="+mn-lt"/>
              </a:rPr>
              <a:t>Powershell</a:t>
            </a:r>
            <a:r>
              <a:rPr lang="en-US">
                <a:ea typeface="+mn-lt"/>
                <a:cs typeface="+mn-lt"/>
              </a:rPr>
              <a:t>-empire to download it using the download command.</a:t>
            </a:r>
            <a:endParaRPr lang="en-US"/>
          </a:p>
        </p:txBody>
      </p:sp>
      <p:pic>
        <p:nvPicPr>
          <p:cNvPr id="9" name="Content Placeholder 8" descr="A blue and white text&#10;&#10;Description automatically generated">
            <a:extLst>
              <a:ext uri="{FF2B5EF4-FFF2-40B4-BE49-F238E27FC236}">
                <a16:creationId xmlns:a16="http://schemas.microsoft.com/office/drawing/2014/main" id="{D0973B18-11C6-1F2A-2E8B-A30E6A032D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9148" y="4989265"/>
            <a:ext cx="5287088" cy="4476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DFA7D6-D790-B260-036E-2569873F8CD1}"/>
              </a:ext>
            </a:extLst>
          </p:cNvPr>
          <p:cNvSpPr txBox="1"/>
          <p:nvPr/>
        </p:nvSpPr>
        <p:spPr>
          <a:xfrm>
            <a:off x="1592092" y="6020060"/>
            <a:ext cx="53994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*After downloading, it will be in the directory where all the </a:t>
            </a:r>
            <a:r>
              <a:rPr lang="en-US" sz="1200" err="1">
                <a:ea typeface="+mn-lt"/>
                <a:cs typeface="+mn-lt"/>
              </a:rPr>
              <a:t>powershell</a:t>
            </a:r>
            <a:r>
              <a:rPr lang="en-US" sz="1200">
                <a:ea typeface="+mn-lt"/>
                <a:cs typeface="+mn-lt"/>
              </a:rPr>
              <a:t>-empire files are stored. </a:t>
            </a:r>
            <a:r>
              <a:rPr lang="en-US" sz="1200" u="sng">
                <a:ea typeface="+mn-lt"/>
                <a:cs typeface="+mn-lt"/>
              </a:rPr>
              <a:t>/var/lib/</a:t>
            </a:r>
            <a:r>
              <a:rPr lang="en-US" sz="1200" u="sng" err="1">
                <a:ea typeface="+mn-lt"/>
                <a:cs typeface="+mn-lt"/>
              </a:rPr>
              <a:t>powershell</a:t>
            </a:r>
            <a:r>
              <a:rPr lang="en-US" sz="1200" u="sng">
                <a:ea typeface="+mn-lt"/>
                <a:cs typeface="+mn-lt"/>
              </a:rPr>
              <a:t>-empire/server/downloads/</a:t>
            </a:r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0662448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576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Neue Haas Grotesk Text Pro</vt:lpstr>
      <vt:lpstr>InterweaveVTI</vt:lpstr>
      <vt:lpstr>Fallen Empire - Guide</vt:lpstr>
      <vt:lpstr>Step 1: Empire Setup</vt:lpstr>
      <vt:lpstr>Step 2: Listener Setup</vt:lpstr>
      <vt:lpstr>Step 3: Stager setup</vt:lpstr>
      <vt:lpstr>Step 4: Social Engineering</vt:lpstr>
      <vt:lpstr>Step 5: Victim Analysis</vt:lpstr>
      <vt:lpstr>Step 6: Privilege escalation</vt:lpstr>
      <vt:lpstr>Step 7: File Exploitation</vt:lpstr>
      <vt:lpstr>Step 8: Explore The Files</vt:lpstr>
      <vt:lpstr>Last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Guzman, Gilbert I</cp:lastModifiedBy>
  <cp:revision>1</cp:revision>
  <dcterms:created xsi:type="dcterms:W3CDTF">2024-04-25T05:41:41Z</dcterms:created>
  <dcterms:modified xsi:type="dcterms:W3CDTF">2024-04-25T18:07:26Z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3649dc-6fee-4eb8-a128-734c3c842ea8_Enabled">
    <vt:lpwstr>true</vt:lpwstr>
  </property>
  <property fmtid="{D5CDD505-2E9C-101B-9397-08002B2CF9AE}" pid="3" name="MSIP_Label_b73649dc-6fee-4eb8-a128-734c3c842ea8_SetDate">
    <vt:lpwstr>2024-04-25T18:07:26Z</vt:lpwstr>
  </property>
  <property fmtid="{D5CDD505-2E9C-101B-9397-08002B2CF9AE}" pid="4" name="MSIP_Label_b73649dc-6fee-4eb8-a128-734c3c842ea8_Method">
    <vt:lpwstr>Standard</vt:lpwstr>
  </property>
  <property fmtid="{D5CDD505-2E9C-101B-9397-08002B2CF9AE}" pid="5" name="MSIP_Label_b73649dc-6fee-4eb8-a128-734c3c842ea8_Name">
    <vt:lpwstr>defa4170-0d19-0005-0004-bc88714345d2</vt:lpwstr>
  </property>
  <property fmtid="{D5CDD505-2E9C-101B-9397-08002B2CF9AE}" pid="6" name="MSIP_Label_b73649dc-6fee-4eb8-a128-734c3c842ea8_SiteId">
    <vt:lpwstr>857c21d2-1a16-43a4-90cf-d57f3fab9d2f</vt:lpwstr>
  </property>
  <property fmtid="{D5CDD505-2E9C-101B-9397-08002B2CF9AE}" pid="7" name="MSIP_Label_b73649dc-6fee-4eb8-a128-734c3c842ea8_ActionId">
    <vt:lpwstr>001bd819-5b79-48df-b5cd-dbf20f2539b3</vt:lpwstr>
  </property>
  <property fmtid="{D5CDD505-2E9C-101B-9397-08002B2CF9AE}" pid="8" name="MSIP_Label_b73649dc-6fee-4eb8-a128-734c3c842ea8_ContentBits">
    <vt:lpwstr>0</vt:lpwstr>
  </property>
</Properties>
</file>